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8.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3"/>
  </p:sldMasterIdLst>
  <p:notesMasterIdLst>
    <p:notesMasterId r:id="rId30"/>
  </p:notesMasterIdLst>
  <p:handoutMasterIdLst>
    <p:handoutMasterId r:id="rId31"/>
  </p:handoutMasterIdLst>
  <p:sldIdLst>
    <p:sldId id="462" r:id="rId4"/>
    <p:sldId id="461" r:id="rId5"/>
    <p:sldId id="352" r:id="rId6"/>
    <p:sldId id="326" r:id="rId7"/>
    <p:sldId id="328" r:id="rId8"/>
    <p:sldId id="341" r:id="rId9"/>
    <p:sldId id="414" r:id="rId10"/>
    <p:sldId id="439" r:id="rId11"/>
    <p:sldId id="440" r:id="rId12"/>
    <p:sldId id="452" r:id="rId13"/>
    <p:sldId id="463" r:id="rId14"/>
    <p:sldId id="464" r:id="rId15"/>
    <p:sldId id="454" r:id="rId16"/>
    <p:sldId id="455" r:id="rId17"/>
    <p:sldId id="453" r:id="rId18"/>
    <p:sldId id="456" r:id="rId19"/>
    <p:sldId id="459" r:id="rId20"/>
    <p:sldId id="460" r:id="rId21"/>
    <p:sldId id="478" r:id="rId22"/>
    <p:sldId id="479" r:id="rId23"/>
    <p:sldId id="467" r:id="rId24"/>
    <p:sldId id="468" r:id="rId25"/>
    <p:sldId id="466" r:id="rId26"/>
    <p:sldId id="480" r:id="rId27"/>
    <p:sldId id="343" r:id="rId28"/>
    <p:sldId id="307" r:id="rId29"/>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122EE0A-B5B9-C88C-128D-97CA978DE230}" name="Thompson, Martha (EGLE)" initials="MT" userId="S::ThompsonM31@michigan.gov::e59b27e7-f650-462c-9ff5-ccccd904d5b3" providerId="AD"/>
  <p188:author id="{6CED4A74-BABD-7F2E-6107-0D8A05E0E742}" name="Eichberger, Jay (EGLE)" initials="JE" userId="S::EichbergerJ@michigan.gov::24bb6e6f-00b6-47e5-b027-157579ebe99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6226"/>
    <a:srgbClr val="B2D06E"/>
    <a:srgbClr val="DE30A0"/>
    <a:srgbClr val="C0E2CC"/>
    <a:srgbClr val="5CB37C"/>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69F468-5ADC-4C8D-938D-0427A6D78A30}" v="1" dt="2025-05-01T15:46:05.7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212" autoAdjust="0"/>
    <p:restoredTop sz="81840" autoAdjust="0"/>
  </p:normalViewPr>
  <p:slideViewPr>
    <p:cSldViewPr snapToGrid="0" snapToObjects="1" showGuides="1">
      <p:cViewPr varScale="1">
        <p:scale>
          <a:sx n="90" d="100"/>
          <a:sy n="90" d="100"/>
        </p:scale>
        <p:origin x="1026" y="96"/>
      </p:cViewPr>
      <p:guideLst>
        <p:guide orient="horz" pos="2160"/>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microsoft.com/office/2016/11/relationships/changesInfo" Target="changesInfos/changesInfo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mith, Heather (EGLE)" userId="0c71778a-6136-40ca-88e9-f4a5fed2485e" providerId="ADAL" clId="{6769F468-5ADC-4C8D-938D-0427A6D78A30}"/>
    <pc:docChg chg="delSld modSld">
      <pc:chgData name="Smith, Heather (EGLE)" userId="0c71778a-6136-40ca-88e9-f4a5fed2485e" providerId="ADAL" clId="{6769F468-5ADC-4C8D-938D-0427A6D78A30}" dt="2025-05-01T15:46:34.514" v="51" actId="14100"/>
      <pc:docMkLst>
        <pc:docMk/>
      </pc:docMkLst>
      <pc:sldChg chg="del">
        <pc:chgData name="Smith, Heather (EGLE)" userId="0c71778a-6136-40ca-88e9-f4a5fed2485e" providerId="ADAL" clId="{6769F468-5ADC-4C8D-938D-0427A6D78A30}" dt="2025-05-01T15:43:38.994" v="2" actId="47"/>
        <pc:sldMkLst>
          <pc:docMk/>
          <pc:sldMk cId="1697658435" sldId="448"/>
        </pc:sldMkLst>
      </pc:sldChg>
      <pc:sldChg chg="del">
        <pc:chgData name="Smith, Heather (EGLE)" userId="0c71778a-6136-40ca-88e9-f4a5fed2485e" providerId="ADAL" clId="{6769F468-5ADC-4C8D-938D-0427A6D78A30}" dt="2025-05-01T15:43:38.994" v="2" actId="47"/>
        <pc:sldMkLst>
          <pc:docMk/>
          <pc:sldMk cId="48773004" sldId="449"/>
        </pc:sldMkLst>
      </pc:sldChg>
      <pc:sldChg chg="addSp modSp mod">
        <pc:chgData name="Smith, Heather (EGLE)" userId="0c71778a-6136-40ca-88e9-f4a5fed2485e" providerId="ADAL" clId="{6769F468-5ADC-4C8D-938D-0427A6D78A30}" dt="2025-05-01T15:46:34.514" v="51" actId="14100"/>
        <pc:sldMkLst>
          <pc:docMk/>
          <pc:sldMk cId="1159139828" sldId="464"/>
        </pc:sldMkLst>
        <pc:spChg chg="add mod">
          <ac:chgData name="Smith, Heather (EGLE)" userId="0c71778a-6136-40ca-88e9-f4a5fed2485e" providerId="ADAL" clId="{6769F468-5ADC-4C8D-938D-0427A6D78A30}" dt="2025-05-01T15:46:34.514" v="51" actId="14100"/>
          <ac:spMkLst>
            <pc:docMk/>
            <pc:sldMk cId="1159139828" sldId="464"/>
            <ac:spMk id="3" creationId="{DAFD74E9-F2CB-5853-FC40-80DC7AEA96DB}"/>
          </ac:spMkLst>
        </pc:spChg>
      </pc:sldChg>
      <pc:sldChg chg="del modNotesTx">
        <pc:chgData name="Smith, Heather (EGLE)" userId="0c71778a-6136-40ca-88e9-f4a5fed2485e" providerId="ADAL" clId="{6769F468-5ADC-4C8D-938D-0427A6D78A30}" dt="2025-05-01T15:43:38.994" v="2" actId="47"/>
        <pc:sldMkLst>
          <pc:docMk/>
          <pc:sldMk cId="2937221735" sldId="482"/>
        </pc:sldMkLst>
      </pc:sldChg>
      <pc:sldChg chg="del">
        <pc:chgData name="Smith, Heather (EGLE)" userId="0c71778a-6136-40ca-88e9-f4a5fed2485e" providerId="ADAL" clId="{6769F468-5ADC-4C8D-938D-0427A6D78A30}" dt="2025-05-01T15:43:38.994" v="2" actId="47"/>
        <pc:sldMkLst>
          <pc:docMk/>
          <pc:sldMk cId="289414780" sldId="483"/>
        </pc:sldMkLst>
      </pc:sldChg>
    </pc:docChg>
  </pc:docChgLst>
  <pc:docChgLst>
    <pc:chgData name="Smith, Heather (EGLE)" userId="0c71778a-6136-40ca-88e9-f4a5fed2485e" providerId="ADAL" clId="{07A02972-FEF4-482D-A461-5533AD41E0EB}"/>
    <pc:docChg chg="undo custSel addSld delSld modSld sldOrd">
      <pc:chgData name="Smith, Heather (EGLE)" userId="0c71778a-6136-40ca-88e9-f4a5fed2485e" providerId="ADAL" clId="{07A02972-FEF4-482D-A461-5533AD41E0EB}" dt="2025-04-24T15:19:36.678" v="3565" actId="20577"/>
      <pc:docMkLst>
        <pc:docMk/>
      </pc:docMkLst>
      <pc:sldChg chg="delSp modSp del mod">
        <pc:chgData name="Smith, Heather (EGLE)" userId="0c71778a-6136-40ca-88e9-f4a5fed2485e" providerId="ADAL" clId="{07A02972-FEF4-482D-A461-5533AD41E0EB}" dt="2025-03-17T14:39:53.991" v="2" actId="47"/>
        <pc:sldMkLst>
          <pc:docMk/>
          <pc:sldMk cId="0" sldId="259"/>
        </pc:sldMkLst>
      </pc:sldChg>
      <pc:sldChg chg="delSp modSp mod ord">
        <pc:chgData name="Smith, Heather (EGLE)" userId="0c71778a-6136-40ca-88e9-f4a5fed2485e" providerId="ADAL" clId="{07A02972-FEF4-482D-A461-5533AD41E0EB}" dt="2025-04-10T20:51:44.514" v="3167" actId="478"/>
        <pc:sldMkLst>
          <pc:docMk/>
          <pc:sldMk cId="843257586" sldId="307"/>
        </pc:sldMkLst>
        <pc:spChg chg="mod">
          <ac:chgData name="Smith, Heather (EGLE)" userId="0c71778a-6136-40ca-88e9-f4a5fed2485e" providerId="ADAL" clId="{07A02972-FEF4-482D-A461-5533AD41E0EB}" dt="2025-03-24T16:56:12.954" v="2293"/>
          <ac:spMkLst>
            <pc:docMk/>
            <pc:sldMk cId="843257586" sldId="307"/>
            <ac:spMk id="2" creationId="{00000000-0000-0000-0000-000000000000}"/>
          </ac:spMkLst>
        </pc:spChg>
        <pc:spChg chg="mod">
          <ac:chgData name="Smith, Heather (EGLE)" userId="0c71778a-6136-40ca-88e9-f4a5fed2485e" providerId="ADAL" clId="{07A02972-FEF4-482D-A461-5533AD41E0EB}" dt="2025-03-17T15:24:10.514" v="1036" actId="1076"/>
          <ac:spMkLst>
            <pc:docMk/>
            <pc:sldMk cId="843257586" sldId="307"/>
            <ac:spMk id="3" creationId="{94983E17-2837-94D5-032F-5187C7806C1E}"/>
          </ac:spMkLst>
        </pc:spChg>
      </pc:sldChg>
      <pc:sldChg chg="modSp modNotesTx">
        <pc:chgData name="Smith, Heather (EGLE)" userId="0c71778a-6136-40ca-88e9-f4a5fed2485e" providerId="ADAL" clId="{07A02972-FEF4-482D-A461-5533AD41E0EB}" dt="2025-03-24T16:56:12.954" v="2293"/>
        <pc:sldMkLst>
          <pc:docMk/>
          <pc:sldMk cId="2866387424" sldId="326"/>
        </pc:sldMkLst>
        <pc:spChg chg="mod">
          <ac:chgData name="Smith, Heather (EGLE)" userId="0c71778a-6136-40ca-88e9-f4a5fed2485e" providerId="ADAL" clId="{07A02972-FEF4-482D-A461-5533AD41E0EB}" dt="2025-03-24T16:56:12.954" v="2293"/>
          <ac:spMkLst>
            <pc:docMk/>
            <pc:sldMk cId="2866387424" sldId="326"/>
            <ac:spMk id="2" creationId="{00000000-0000-0000-0000-000000000000}"/>
          </ac:spMkLst>
        </pc:spChg>
      </pc:sldChg>
      <pc:sldChg chg="modSp modNotesTx">
        <pc:chgData name="Smith, Heather (EGLE)" userId="0c71778a-6136-40ca-88e9-f4a5fed2485e" providerId="ADAL" clId="{07A02972-FEF4-482D-A461-5533AD41E0EB}" dt="2025-03-24T16:56:12.954" v="2293"/>
        <pc:sldMkLst>
          <pc:docMk/>
          <pc:sldMk cId="3768283456" sldId="328"/>
        </pc:sldMkLst>
        <pc:spChg chg="mod">
          <ac:chgData name="Smith, Heather (EGLE)" userId="0c71778a-6136-40ca-88e9-f4a5fed2485e" providerId="ADAL" clId="{07A02972-FEF4-482D-A461-5533AD41E0EB}" dt="2025-03-24T16:56:12.954" v="2293"/>
          <ac:spMkLst>
            <pc:docMk/>
            <pc:sldMk cId="3768283456" sldId="328"/>
            <ac:spMk id="2" creationId="{4B6ED1EB-485B-F2DF-8D59-31AA28A8BB94}"/>
          </ac:spMkLst>
        </pc:spChg>
        <pc:graphicFrameChg chg="mod">
          <ac:chgData name="Smith, Heather (EGLE)" userId="0c71778a-6136-40ca-88e9-f4a5fed2485e" providerId="ADAL" clId="{07A02972-FEF4-482D-A461-5533AD41E0EB}" dt="2025-03-24T16:38:31.336" v="2173"/>
          <ac:graphicFrameMkLst>
            <pc:docMk/>
            <pc:sldMk cId="3768283456" sldId="328"/>
            <ac:graphicFrameMk id="5" creationId="{E0B9368B-D8E5-ABFD-6539-E6D511A92E8B}"/>
          </ac:graphicFrameMkLst>
        </pc:graphicFrameChg>
      </pc:sldChg>
      <pc:sldChg chg="addSp delSp modSp mod modNotesTx">
        <pc:chgData name="Smith, Heather (EGLE)" userId="0c71778a-6136-40ca-88e9-f4a5fed2485e" providerId="ADAL" clId="{07A02972-FEF4-482D-A461-5533AD41E0EB}" dt="2025-03-24T16:56:12.954" v="2293"/>
        <pc:sldMkLst>
          <pc:docMk/>
          <pc:sldMk cId="4055855507" sldId="341"/>
        </pc:sldMkLst>
        <pc:spChg chg="mod">
          <ac:chgData name="Smith, Heather (EGLE)" userId="0c71778a-6136-40ca-88e9-f4a5fed2485e" providerId="ADAL" clId="{07A02972-FEF4-482D-A461-5533AD41E0EB}" dt="2025-03-24T16:56:12.954" v="2293"/>
          <ac:spMkLst>
            <pc:docMk/>
            <pc:sldMk cId="4055855507" sldId="341"/>
            <ac:spMk id="2" creationId="{00000000-0000-0000-0000-000000000000}"/>
          </ac:spMkLst>
        </pc:spChg>
        <pc:spChg chg="mod">
          <ac:chgData name="Smith, Heather (EGLE)" userId="0c71778a-6136-40ca-88e9-f4a5fed2485e" providerId="ADAL" clId="{07A02972-FEF4-482D-A461-5533AD41E0EB}" dt="2025-03-24T16:43:42.201" v="2191" actId="1076"/>
          <ac:spMkLst>
            <pc:docMk/>
            <pc:sldMk cId="4055855507" sldId="341"/>
            <ac:spMk id="9" creationId="{F4983CD0-0E15-3F72-4A43-8A787E0F018A}"/>
          </ac:spMkLst>
        </pc:spChg>
        <pc:picChg chg="mod">
          <ac:chgData name="Smith, Heather (EGLE)" userId="0c71778a-6136-40ca-88e9-f4a5fed2485e" providerId="ADAL" clId="{07A02972-FEF4-482D-A461-5533AD41E0EB}" dt="2025-03-24T16:43:45.200" v="2192" actId="14100"/>
          <ac:picMkLst>
            <pc:docMk/>
            <pc:sldMk cId="4055855507" sldId="341"/>
            <ac:picMk id="10" creationId="{DA90118C-BDA1-8ACF-0919-BAC48E491A3C}"/>
          </ac:picMkLst>
        </pc:picChg>
      </pc:sldChg>
      <pc:sldChg chg="modSp mod ord">
        <pc:chgData name="Smith, Heather (EGLE)" userId="0c71778a-6136-40ca-88e9-f4a5fed2485e" providerId="ADAL" clId="{07A02972-FEF4-482D-A461-5533AD41E0EB}" dt="2025-04-10T20:53:40.258" v="3174" actId="20577"/>
        <pc:sldMkLst>
          <pc:docMk/>
          <pc:sldMk cId="79369196" sldId="343"/>
        </pc:sldMkLst>
        <pc:spChg chg="mod">
          <ac:chgData name="Smith, Heather (EGLE)" userId="0c71778a-6136-40ca-88e9-f4a5fed2485e" providerId="ADAL" clId="{07A02972-FEF4-482D-A461-5533AD41E0EB}" dt="2025-03-24T16:56:12.954" v="2293"/>
          <ac:spMkLst>
            <pc:docMk/>
            <pc:sldMk cId="79369196" sldId="343"/>
            <ac:spMk id="2" creationId="{00000000-0000-0000-0000-000000000000}"/>
          </ac:spMkLst>
        </pc:spChg>
        <pc:spChg chg="mod">
          <ac:chgData name="Smith, Heather (EGLE)" userId="0c71778a-6136-40ca-88e9-f4a5fed2485e" providerId="ADAL" clId="{07A02972-FEF4-482D-A461-5533AD41E0EB}" dt="2025-04-10T20:53:40.258" v="3174" actId="20577"/>
          <ac:spMkLst>
            <pc:docMk/>
            <pc:sldMk cId="79369196" sldId="343"/>
            <ac:spMk id="5" creationId="{BBD0EC21-6114-D6A9-C9B8-C10912042E1E}"/>
          </ac:spMkLst>
        </pc:spChg>
      </pc:sldChg>
      <pc:sldChg chg="modSp modNotesTx">
        <pc:chgData name="Smith, Heather (EGLE)" userId="0c71778a-6136-40ca-88e9-f4a5fed2485e" providerId="ADAL" clId="{07A02972-FEF4-482D-A461-5533AD41E0EB}" dt="2025-03-21T20:40:53.464" v="2106" actId="20577"/>
        <pc:sldMkLst>
          <pc:docMk/>
          <pc:sldMk cId="2314228684" sldId="352"/>
        </pc:sldMkLst>
        <pc:graphicFrameChg chg="mod">
          <ac:chgData name="Smith, Heather (EGLE)" userId="0c71778a-6136-40ca-88e9-f4a5fed2485e" providerId="ADAL" clId="{07A02972-FEF4-482D-A461-5533AD41E0EB}" dt="2025-03-21T20:40:53.464" v="2106" actId="20577"/>
          <ac:graphicFrameMkLst>
            <pc:docMk/>
            <pc:sldMk cId="2314228684" sldId="352"/>
            <ac:graphicFrameMk id="12" creationId="{28F4A3D8-E5EB-C3D6-1BA8-601E4AF61AC8}"/>
          </ac:graphicFrameMkLst>
        </pc:graphicFrameChg>
      </pc:sldChg>
      <pc:sldChg chg="modSp del">
        <pc:chgData name="Smith, Heather (EGLE)" userId="0c71778a-6136-40ca-88e9-f4a5fed2485e" providerId="ADAL" clId="{07A02972-FEF4-482D-A461-5533AD41E0EB}" dt="2025-03-24T17:06:38.753" v="2294" actId="47"/>
        <pc:sldMkLst>
          <pc:docMk/>
          <pc:sldMk cId="406553136" sldId="412"/>
        </pc:sldMkLst>
      </pc:sldChg>
      <pc:sldChg chg="modSp del">
        <pc:chgData name="Smith, Heather (EGLE)" userId="0c71778a-6136-40ca-88e9-f4a5fed2485e" providerId="ADAL" clId="{07A02972-FEF4-482D-A461-5533AD41E0EB}" dt="2025-03-24T17:06:38.753" v="2294" actId="47"/>
        <pc:sldMkLst>
          <pc:docMk/>
          <pc:sldMk cId="3724665179" sldId="413"/>
        </pc:sldMkLst>
      </pc:sldChg>
      <pc:sldChg chg="addSp modSp mod modNotesTx">
        <pc:chgData name="Smith, Heather (EGLE)" userId="0c71778a-6136-40ca-88e9-f4a5fed2485e" providerId="ADAL" clId="{07A02972-FEF4-482D-A461-5533AD41E0EB}" dt="2025-03-21T20:41:53.143" v="2109" actId="6549"/>
        <pc:sldMkLst>
          <pc:docMk/>
          <pc:sldMk cId="317849174" sldId="414"/>
        </pc:sldMkLst>
        <pc:spChg chg="add mod">
          <ac:chgData name="Smith, Heather (EGLE)" userId="0c71778a-6136-40ca-88e9-f4a5fed2485e" providerId="ADAL" clId="{07A02972-FEF4-482D-A461-5533AD41E0EB}" dt="2025-03-17T17:12:06.741" v="1995" actId="1076"/>
          <ac:spMkLst>
            <pc:docMk/>
            <pc:sldMk cId="317849174" sldId="414"/>
            <ac:spMk id="5" creationId="{29252EA3-E3D6-0405-C40E-D43EBA0370B9}"/>
          </ac:spMkLst>
        </pc:spChg>
        <pc:spChg chg="add mod">
          <ac:chgData name="Smith, Heather (EGLE)" userId="0c71778a-6136-40ca-88e9-f4a5fed2485e" providerId="ADAL" clId="{07A02972-FEF4-482D-A461-5533AD41E0EB}" dt="2025-03-17T14:52:10.828" v="408"/>
          <ac:spMkLst>
            <pc:docMk/>
            <pc:sldMk cId="317849174" sldId="414"/>
            <ac:spMk id="7" creationId="{5953F091-2452-94C5-8EB3-CE4E4B7A5AF9}"/>
          </ac:spMkLst>
        </pc:spChg>
        <pc:spChg chg="add mod">
          <ac:chgData name="Smith, Heather (EGLE)" userId="0c71778a-6136-40ca-88e9-f4a5fed2485e" providerId="ADAL" clId="{07A02972-FEF4-482D-A461-5533AD41E0EB}" dt="2025-03-17T14:52:17.612" v="413" actId="20577"/>
          <ac:spMkLst>
            <pc:docMk/>
            <pc:sldMk cId="317849174" sldId="414"/>
            <ac:spMk id="8" creationId="{C0644D53-E6FA-F681-068B-E7CF685DB54F}"/>
          </ac:spMkLst>
        </pc:spChg>
        <pc:spChg chg="add mod">
          <ac:chgData name="Smith, Heather (EGLE)" userId="0c71778a-6136-40ca-88e9-f4a5fed2485e" providerId="ADAL" clId="{07A02972-FEF4-482D-A461-5533AD41E0EB}" dt="2025-03-17T14:54:20.006" v="452" actId="1076"/>
          <ac:spMkLst>
            <pc:docMk/>
            <pc:sldMk cId="317849174" sldId="414"/>
            <ac:spMk id="9" creationId="{FD7EF841-5385-70E8-4D01-5FE981579122}"/>
          </ac:spMkLst>
        </pc:spChg>
        <pc:spChg chg="add mod">
          <ac:chgData name="Smith, Heather (EGLE)" userId="0c71778a-6136-40ca-88e9-f4a5fed2485e" providerId="ADAL" clId="{07A02972-FEF4-482D-A461-5533AD41E0EB}" dt="2025-03-17T14:52:20.620" v="414"/>
          <ac:spMkLst>
            <pc:docMk/>
            <pc:sldMk cId="317849174" sldId="414"/>
            <ac:spMk id="11" creationId="{075C2ECC-09CA-87B4-C523-0D415E2B5250}"/>
          </ac:spMkLst>
        </pc:spChg>
        <pc:spChg chg="add mod">
          <ac:chgData name="Smith, Heather (EGLE)" userId="0c71778a-6136-40ca-88e9-f4a5fed2485e" providerId="ADAL" clId="{07A02972-FEF4-482D-A461-5533AD41E0EB}" dt="2025-03-17T14:54:08.874" v="450" actId="1076"/>
          <ac:spMkLst>
            <pc:docMk/>
            <pc:sldMk cId="317849174" sldId="414"/>
            <ac:spMk id="12" creationId="{1F74FACE-773A-F6E7-2662-CCF2CFE1FF60}"/>
          </ac:spMkLst>
        </pc:spChg>
        <pc:grpChg chg="add mod">
          <ac:chgData name="Smith, Heather (EGLE)" userId="0c71778a-6136-40ca-88e9-f4a5fed2485e" providerId="ADAL" clId="{07A02972-FEF4-482D-A461-5533AD41E0EB}" dt="2025-03-17T14:54:04.715" v="449" actId="1076"/>
          <ac:grpSpMkLst>
            <pc:docMk/>
            <pc:sldMk cId="317849174" sldId="414"/>
            <ac:grpSpMk id="6" creationId="{6FEF3981-6E70-39B6-B3DA-D89ED6251BAA}"/>
          </ac:grpSpMkLst>
        </pc:grpChg>
        <pc:grpChg chg="add mod">
          <ac:chgData name="Smith, Heather (EGLE)" userId="0c71778a-6136-40ca-88e9-f4a5fed2485e" providerId="ADAL" clId="{07A02972-FEF4-482D-A461-5533AD41E0EB}" dt="2025-03-17T14:54:12.474" v="451" actId="1076"/>
          <ac:grpSpMkLst>
            <pc:docMk/>
            <pc:sldMk cId="317849174" sldId="414"/>
            <ac:grpSpMk id="10" creationId="{9E923034-7001-6B24-EA64-839735DB3116}"/>
          </ac:grpSpMkLst>
        </pc:grpChg>
        <pc:graphicFrameChg chg="mod modGraphic">
          <ac:chgData name="Smith, Heather (EGLE)" userId="0c71778a-6136-40ca-88e9-f4a5fed2485e" providerId="ADAL" clId="{07A02972-FEF4-482D-A461-5533AD41E0EB}" dt="2025-03-17T14:54:35.717" v="457"/>
          <ac:graphicFrameMkLst>
            <pc:docMk/>
            <pc:sldMk cId="317849174" sldId="414"/>
            <ac:graphicFrameMk id="2" creationId="{EC880E05-8A07-697D-C02F-D49D712710F6}"/>
          </ac:graphicFrameMkLst>
        </pc:graphicFrameChg>
      </pc:sldChg>
      <pc:sldChg chg="modNotesTx">
        <pc:chgData name="Smith, Heather (EGLE)" userId="0c71778a-6136-40ca-88e9-f4a5fed2485e" providerId="ADAL" clId="{07A02972-FEF4-482D-A461-5533AD41E0EB}" dt="2025-04-10T20:34:32.148" v="2762" actId="20577"/>
        <pc:sldMkLst>
          <pc:docMk/>
          <pc:sldMk cId="513221941" sldId="439"/>
        </pc:sldMkLst>
      </pc:sldChg>
      <pc:sldChg chg="modSp modNotesTx">
        <pc:chgData name="Smith, Heather (EGLE)" userId="0c71778a-6136-40ca-88e9-f4a5fed2485e" providerId="ADAL" clId="{07A02972-FEF4-482D-A461-5533AD41E0EB}" dt="2025-04-10T20:42:30.272" v="3091" actId="20577"/>
        <pc:sldMkLst>
          <pc:docMk/>
          <pc:sldMk cId="691169937" sldId="440"/>
        </pc:sldMkLst>
        <pc:graphicFrameChg chg="mod">
          <ac:chgData name="Smith, Heather (EGLE)" userId="0c71778a-6136-40ca-88e9-f4a5fed2485e" providerId="ADAL" clId="{07A02972-FEF4-482D-A461-5533AD41E0EB}" dt="2025-04-10T20:42:30.272" v="3091" actId="20577"/>
          <ac:graphicFrameMkLst>
            <pc:docMk/>
            <pc:sldMk cId="691169937" sldId="440"/>
            <ac:graphicFrameMk id="3" creationId="{F4CC0868-2D56-B06B-0E0D-0D39C75ADDB3}"/>
          </ac:graphicFrameMkLst>
        </pc:graphicFrameChg>
      </pc:sldChg>
      <pc:sldChg chg="modSp ord">
        <pc:chgData name="Smith, Heather (EGLE)" userId="0c71778a-6136-40ca-88e9-f4a5fed2485e" providerId="ADAL" clId="{07A02972-FEF4-482D-A461-5533AD41E0EB}" dt="2025-04-14T20:12:13.224" v="3293"/>
        <pc:sldMkLst>
          <pc:docMk/>
          <pc:sldMk cId="1697658435" sldId="448"/>
        </pc:sldMkLst>
      </pc:sldChg>
      <pc:sldChg chg="modSp mod ord">
        <pc:chgData name="Smith, Heather (EGLE)" userId="0c71778a-6136-40ca-88e9-f4a5fed2485e" providerId="ADAL" clId="{07A02972-FEF4-482D-A461-5533AD41E0EB}" dt="2025-04-14T20:12:13.224" v="3293"/>
        <pc:sldMkLst>
          <pc:docMk/>
          <pc:sldMk cId="48773004" sldId="449"/>
        </pc:sldMkLst>
      </pc:sldChg>
      <pc:sldChg chg="modSp mod modNotesTx">
        <pc:chgData name="Smith, Heather (EGLE)" userId="0c71778a-6136-40ca-88e9-f4a5fed2485e" providerId="ADAL" clId="{07A02972-FEF4-482D-A461-5533AD41E0EB}" dt="2025-04-11T14:52:46.562" v="3178" actId="20577"/>
        <pc:sldMkLst>
          <pc:docMk/>
          <pc:sldMk cId="2798006530" sldId="452"/>
        </pc:sldMkLst>
        <pc:graphicFrameChg chg="mod">
          <ac:chgData name="Smith, Heather (EGLE)" userId="0c71778a-6136-40ca-88e9-f4a5fed2485e" providerId="ADAL" clId="{07A02972-FEF4-482D-A461-5533AD41E0EB}" dt="2025-04-11T14:52:46.562" v="3178" actId="20577"/>
          <ac:graphicFrameMkLst>
            <pc:docMk/>
            <pc:sldMk cId="2798006530" sldId="452"/>
            <ac:graphicFrameMk id="3" creationId="{0ED29085-DE3B-4519-C124-DA3B9F75A5F6}"/>
          </ac:graphicFrameMkLst>
        </pc:graphicFrameChg>
      </pc:sldChg>
      <pc:sldChg chg="modSp mod modNotesTx">
        <pc:chgData name="Smith, Heather (EGLE)" userId="0c71778a-6136-40ca-88e9-f4a5fed2485e" providerId="ADAL" clId="{07A02972-FEF4-482D-A461-5533AD41E0EB}" dt="2025-04-11T14:57:13.214" v="3208"/>
        <pc:sldMkLst>
          <pc:docMk/>
          <pc:sldMk cId="1540678649" sldId="453"/>
        </pc:sldMkLst>
        <pc:spChg chg="mod">
          <ac:chgData name="Smith, Heather (EGLE)" userId="0c71778a-6136-40ca-88e9-f4a5fed2485e" providerId="ADAL" clId="{07A02972-FEF4-482D-A461-5533AD41E0EB}" dt="2025-04-11T14:57:13.214" v="3208"/>
          <ac:spMkLst>
            <pc:docMk/>
            <pc:sldMk cId="1540678649" sldId="453"/>
            <ac:spMk id="2" creationId="{7222D4ED-72D8-7250-8E14-34040CBAD68D}"/>
          </ac:spMkLst>
        </pc:spChg>
        <pc:graphicFrameChg chg="mod">
          <ac:chgData name="Smith, Heather (EGLE)" userId="0c71778a-6136-40ca-88e9-f4a5fed2485e" providerId="ADAL" clId="{07A02972-FEF4-482D-A461-5533AD41E0EB}" dt="2025-04-10T20:47:00.200" v="3158"/>
          <ac:graphicFrameMkLst>
            <pc:docMk/>
            <pc:sldMk cId="1540678649" sldId="453"/>
            <ac:graphicFrameMk id="3" creationId="{313539F4-709E-7BEA-5FDC-7D63C8395707}"/>
          </ac:graphicFrameMkLst>
        </pc:graphicFrameChg>
      </pc:sldChg>
      <pc:sldChg chg="modSp mod modNotesTx">
        <pc:chgData name="Smith, Heather (EGLE)" userId="0c71778a-6136-40ca-88e9-f4a5fed2485e" providerId="ADAL" clId="{07A02972-FEF4-482D-A461-5533AD41E0EB}" dt="2025-03-24T17:30:12.359" v="2322" actId="20577"/>
        <pc:sldMkLst>
          <pc:docMk/>
          <pc:sldMk cId="4077655058" sldId="454"/>
        </pc:sldMkLst>
        <pc:graphicFrameChg chg="mod">
          <ac:chgData name="Smith, Heather (EGLE)" userId="0c71778a-6136-40ca-88e9-f4a5fed2485e" providerId="ADAL" clId="{07A02972-FEF4-482D-A461-5533AD41E0EB}" dt="2025-03-24T17:30:12.359" v="2322" actId="20577"/>
          <ac:graphicFrameMkLst>
            <pc:docMk/>
            <pc:sldMk cId="4077655058" sldId="454"/>
            <ac:graphicFrameMk id="3" creationId="{9CFD979F-AC63-09AB-9D85-A2808E057332}"/>
          </ac:graphicFrameMkLst>
        </pc:graphicFrameChg>
        <pc:picChg chg="mod">
          <ac:chgData name="Smith, Heather (EGLE)" userId="0c71778a-6136-40ca-88e9-f4a5fed2485e" providerId="ADAL" clId="{07A02972-FEF4-482D-A461-5533AD41E0EB}" dt="2025-03-24T16:55:44.447" v="2292" actId="1076"/>
          <ac:picMkLst>
            <pc:docMk/>
            <pc:sldMk cId="4077655058" sldId="454"/>
            <ac:picMk id="6" creationId="{CCB59D8A-A444-17C5-4953-D443012963C9}"/>
          </ac:picMkLst>
        </pc:picChg>
        <pc:picChg chg="mod">
          <ac:chgData name="Smith, Heather (EGLE)" userId="0c71778a-6136-40ca-88e9-f4a5fed2485e" providerId="ADAL" clId="{07A02972-FEF4-482D-A461-5533AD41E0EB}" dt="2025-03-24T16:55:44.447" v="2292" actId="1076"/>
          <ac:picMkLst>
            <pc:docMk/>
            <pc:sldMk cId="4077655058" sldId="454"/>
            <ac:picMk id="7" creationId="{9D10A8D3-DCD3-7FB8-884D-E7727B9E683E}"/>
          </ac:picMkLst>
        </pc:picChg>
      </pc:sldChg>
      <pc:sldChg chg="modSp modNotesTx">
        <pc:chgData name="Smith, Heather (EGLE)" userId="0c71778a-6136-40ca-88e9-f4a5fed2485e" providerId="ADAL" clId="{07A02972-FEF4-482D-A461-5533AD41E0EB}" dt="2025-03-24T17:32:49.907" v="2336" actId="20577"/>
        <pc:sldMkLst>
          <pc:docMk/>
          <pc:sldMk cId="1050741872" sldId="455"/>
        </pc:sldMkLst>
        <pc:graphicFrameChg chg="mod">
          <ac:chgData name="Smith, Heather (EGLE)" userId="0c71778a-6136-40ca-88e9-f4a5fed2485e" providerId="ADAL" clId="{07A02972-FEF4-482D-A461-5533AD41E0EB}" dt="2025-03-24T17:32:49.907" v="2336" actId="20577"/>
          <ac:graphicFrameMkLst>
            <pc:docMk/>
            <pc:sldMk cId="1050741872" sldId="455"/>
            <ac:graphicFrameMk id="3" creationId="{82918712-26FF-F34D-1794-B40F66C5D9CF}"/>
          </ac:graphicFrameMkLst>
        </pc:graphicFrameChg>
      </pc:sldChg>
      <pc:sldChg chg="modSp mod modNotesTx">
        <pc:chgData name="Smith, Heather (EGLE)" userId="0c71778a-6136-40ca-88e9-f4a5fed2485e" providerId="ADAL" clId="{07A02972-FEF4-482D-A461-5533AD41E0EB}" dt="2025-04-11T14:56:39.032" v="3207" actId="20577"/>
        <pc:sldMkLst>
          <pc:docMk/>
          <pc:sldMk cId="1097292677" sldId="456"/>
        </pc:sldMkLst>
        <pc:spChg chg="mod">
          <ac:chgData name="Smith, Heather (EGLE)" userId="0c71778a-6136-40ca-88e9-f4a5fed2485e" providerId="ADAL" clId="{07A02972-FEF4-482D-A461-5533AD41E0EB}" dt="2025-04-11T14:56:39.032" v="3207" actId="20577"/>
          <ac:spMkLst>
            <pc:docMk/>
            <pc:sldMk cId="1097292677" sldId="456"/>
            <ac:spMk id="2" creationId="{47CDC6CD-3DAB-D41D-8BA1-4F8E6A9E6D1A}"/>
          </ac:spMkLst>
        </pc:spChg>
        <pc:graphicFrameChg chg="mod">
          <ac:chgData name="Smith, Heather (EGLE)" userId="0c71778a-6136-40ca-88e9-f4a5fed2485e" providerId="ADAL" clId="{07A02972-FEF4-482D-A461-5533AD41E0EB}" dt="2025-03-24T17:34:34.614" v="2352" actId="20577"/>
          <ac:graphicFrameMkLst>
            <pc:docMk/>
            <pc:sldMk cId="1097292677" sldId="456"/>
            <ac:graphicFrameMk id="3" creationId="{F0A7BA09-4325-695E-5FBC-B12A09D15B1F}"/>
          </ac:graphicFrameMkLst>
        </pc:graphicFrameChg>
      </pc:sldChg>
      <pc:sldChg chg="modSp mod">
        <pc:chgData name="Smith, Heather (EGLE)" userId="0c71778a-6136-40ca-88e9-f4a5fed2485e" providerId="ADAL" clId="{07A02972-FEF4-482D-A461-5533AD41E0EB}" dt="2025-04-14T20:10:34.278" v="3263" actId="14100"/>
        <pc:sldMkLst>
          <pc:docMk/>
          <pc:sldMk cId="3204279075" sldId="459"/>
        </pc:sldMkLst>
        <pc:spChg chg="mod">
          <ac:chgData name="Smith, Heather (EGLE)" userId="0c71778a-6136-40ca-88e9-f4a5fed2485e" providerId="ADAL" clId="{07A02972-FEF4-482D-A461-5533AD41E0EB}" dt="2025-03-24T16:56:12.954" v="2293"/>
          <ac:spMkLst>
            <pc:docMk/>
            <pc:sldMk cId="3204279075" sldId="459"/>
            <ac:spMk id="2" creationId="{00000000-0000-0000-0000-000000000000}"/>
          </ac:spMkLst>
        </pc:spChg>
        <pc:graphicFrameChg chg="mod">
          <ac:chgData name="Smith, Heather (EGLE)" userId="0c71778a-6136-40ca-88e9-f4a5fed2485e" providerId="ADAL" clId="{07A02972-FEF4-482D-A461-5533AD41E0EB}" dt="2025-04-14T20:10:34.278" v="3263" actId="14100"/>
          <ac:graphicFrameMkLst>
            <pc:docMk/>
            <pc:sldMk cId="3204279075" sldId="459"/>
            <ac:graphicFrameMk id="3" creationId="{CD7B671C-FCD6-8533-8C5C-C2FA4BADDCC8}"/>
          </ac:graphicFrameMkLst>
        </pc:graphicFrameChg>
      </pc:sldChg>
      <pc:sldChg chg="modSp ord">
        <pc:chgData name="Smith, Heather (EGLE)" userId="0c71778a-6136-40ca-88e9-f4a5fed2485e" providerId="ADAL" clId="{07A02972-FEF4-482D-A461-5533AD41E0EB}" dt="2025-04-14T20:25:33.033" v="3299"/>
        <pc:sldMkLst>
          <pc:docMk/>
          <pc:sldMk cId="2450806391" sldId="460"/>
        </pc:sldMkLst>
        <pc:spChg chg="mod">
          <ac:chgData name="Smith, Heather (EGLE)" userId="0c71778a-6136-40ca-88e9-f4a5fed2485e" providerId="ADAL" clId="{07A02972-FEF4-482D-A461-5533AD41E0EB}" dt="2025-03-24T16:56:12.954" v="2293"/>
          <ac:spMkLst>
            <pc:docMk/>
            <pc:sldMk cId="2450806391" sldId="460"/>
            <ac:spMk id="2" creationId="{00000000-0000-0000-0000-000000000000}"/>
          </ac:spMkLst>
        </pc:spChg>
      </pc:sldChg>
      <pc:sldChg chg="addSp delSp modSp mod modClrScheme modAnim chgLayout">
        <pc:chgData name="Smith, Heather (EGLE)" userId="0c71778a-6136-40ca-88e9-f4a5fed2485e" providerId="ADAL" clId="{07A02972-FEF4-482D-A461-5533AD41E0EB}" dt="2025-04-11T14:47:05.756" v="3176" actId="20577"/>
        <pc:sldMkLst>
          <pc:docMk/>
          <pc:sldMk cId="2820574877" sldId="461"/>
        </pc:sldMkLst>
        <pc:spChg chg="mod ord">
          <ac:chgData name="Smith, Heather (EGLE)" userId="0c71778a-6136-40ca-88e9-f4a5fed2485e" providerId="ADAL" clId="{07A02972-FEF4-482D-A461-5533AD41E0EB}" dt="2025-03-24T16:56:12.954" v="2293"/>
          <ac:spMkLst>
            <pc:docMk/>
            <pc:sldMk cId="2820574877" sldId="461"/>
            <ac:spMk id="2" creationId="{38A24333-1DE9-7C36-3C6E-82532E90A4CA}"/>
          </ac:spMkLst>
        </pc:spChg>
        <pc:spChg chg="add mod">
          <ac:chgData name="Smith, Heather (EGLE)" userId="0c71778a-6136-40ca-88e9-f4a5fed2485e" providerId="ADAL" clId="{07A02972-FEF4-482D-A461-5533AD41E0EB}" dt="2025-04-11T14:47:05.756" v="3176" actId="20577"/>
          <ac:spMkLst>
            <pc:docMk/>
            <pc:sldMk cId="2820574877" sldId="461"/>
            <ac:spMk id="17" creationId="{E547D5D2-8999-A750-7B39-1E8FA1296BDF}"/>
          </ac:spMkLst>
        </pc:spChg>
        <pc:picChg chg="add mod">
          <ac:chgData name="Smith, Heather (EGLE)" userId="0c71778a-6136-40ca-88e9-f4a5fed2485e" providerId="ADAL" clId="{07A02972-FEF4-482D-A461-5533AD41E0EB}" dt="2025-03-31T13:41:24.757" v="2362" actId="1076"/>
          <ac:picMkLst>
            <pc:docMk/>
            <pc:sldMk cId="2820574877" sldId="461"/>
            <ac:picMk id="4" creationId="{76C0DE75-E0A4-2B0F-9766-4788995DBEB9}"/>
          </ac:picMkLst>
        </pc:picChg>
        <pc:picChg chg="add mod">
          <ac:chgData name="Smith, Heather (EGLE)" userId="0c71778a-6136-40ca-88e9-f4a5fed2485e" providerId="ADAL" clId="{07A02972-FEF4-482D-A461-5533AD41E0EB}" dt="2025-03-31T13:41:21.433" v="2361" actId="1076"/>
          <ac:picMkLst>
            <pc:docMk/>
            <pc:sldMk cId="2820574877" sldId="461"/>
            <ac:picMk id="6" creationId="{BD0B90F7-4A74-2C50-40B0-EF4AF8B00D09}"/>
          </ac:picMkLst>
        </pc:picChg>
        <pc:picChg chg="add mod">
          <ac:chgData name="Smith, Heather (EGLE)" userId="0c71778a-6136-40ca-88e9-f4a5fed2485e" providerId="ADAL" clId="{07A02972-FEF4-482D-A461-5533AD41E0EB}" dt="2025-03-17T14:43:50.996" v="16" actId="14100"/>
          <ac:picMkLst>
            <pc:docMk/>
            <pc:sldMk cId="2820574877" sldId="461"/>
            <ac:picMk id="7" creationId="{BA115456-2078-8DD1-1CFD-13B0D12B585A}"/>
          </ac:picMkLst>
        </pc:picChg>
      </pc:sldChg>
      <pc:sldChg chg="modSp mod">
        <pc:chgData name="Smith, Heather (EGLE)" userId="0c71778a-6136-40ca-88e9-f4a5fed2485e" providerId="ADAL" clId="{07A02972-FEF4-482D-A461-5533AD41E0EB}" dt="2025-03-24T16:47:10.298" v="2254"/>
        <pc:sldMkLst>
          <pc:docMk/>
          <pc:sldMk cId="0" sldId="462"/>
        </pc:sldMkLst>
        <pc:spChg chg="mod">
          <ac:chgData name="Smith, Heather (EGLE)" userId="0c71778a-6136-40ca-88e9-f4a5fed2485e" providerId="ADAL" clId="{07A02972-FEF4-482D-A461-5533AD41E0EB}" dt="2025-03-24T16:47:10.298" v="2254"/>
          <ac:spMkLst>
            <pc:docMk/>
            <pc:sldMk cId="0" sldId="462"/>
            <ac:spMk id="6" creationId="{00000000-0000-0000-0000-000000000000}"/>
          </ac:spMkLst>
        </pc:spChg>
        <pc:spChg chg="mod">
          <ac:chgData name="Smith, Heather (EGLE)" userId="0c71778a-6136-40ca-88e9-f4a5fed2485e" providerId="ADAL" clId="{07A02972-FEF4-482D-A461-5533AD41E0EB}" dt="2025-03-24T16:47:10.298" v="2254"/>
          <ac:spMkLst>
            <pc:docMk/>
            <pc:sldMk cId="0" sldId="462"/>
            <ac:spMk id="7" creationId="{00000000-0000-0000-0000-000000000000}"/>
          </ac:spMkLst>
        </pc:spChg>
      </pc:sldChg>
      <pc:sldChg chg="delSp modSp add mod modClrScheme chgLayout modNotesTx">
        <pc:chgData name="Smith, Heather (EGLE)" userId="0c71778a-6136-40ca-88e9-f4a5fed2485e" providerId="ADAL" clId="{07A02972-FEF4-482D-A461-5533AD41E0EB}" dt="2025-04-03T17:45:25.336" v="2407" actId="1076"/>
        <pc:sldMkLst>
          <pc:docMk/>
          <pc:sldMk cId="2132960012" sldId="463"/>
        </pc:sldMkLst>
        <pc:spChg chg="mod">
          <ac:chgData name="Smith, Heather (EGLE)" userId="0c71778a-6136-40ca-88e9-f4a5fed2485e" providerId="ADAL" clId="{07A02972-FEF4-482D-A461-5533AD41E0EB}" dt="2025-03-24T16:56:12.954" v="2293"/>
          <ac:spMkLst>
            <pc:docMk/>
            <pc:sldMk cId="2132960012" sldId="463"/>
            <ac:spMk id="2" creationId="{5EBE2549-5A38-F8A9-9527-4E41FE37563A}"/>
          </ac:spMkLst>
        </pc:spChg>
        <pc:spChg chg="mod">
          <ac:chgData name="Smith, Heather (EGLE)" userId="0c71778a-6136-40ca-88e9-f4a5fed2485e" providerId="ADAL" clId="{07A02972-FEF4-482D-A461-5533AD41E0EB}" dt="2025-03-24T16:47:42.367" v="2263" actId="26606"/>
          <ac:spMkLst>
            <pc:docMk/>
            <pc:sldMk cId="2132960012" sldId="463"/>
            <ac:spMk id="11" creationId="{EFF8315E-D681-6B5D-5C4F-D9E13CE4B926}"/>
          </ac:spMkLst>
        </pc:spChg>
        <pc:spChg chg="mod ord">
          <ac:chgData name="Smith, Heather (EGLE)" userId="0c71778a-6136-40ca-88e9-f4a5fed2485e" providerId="ADAL" clId="{07A02972-FEF4-482D-A461-5533AD41E0EB}" dt="2025-04-03T17:45:25.336" v="2407" actId="1076"/>
          <ac:spMkLst>
            <pc:docMk/>
            <pc:sldMk cId="2132960012" sldId="463"/>
            <ac:spMk id="16" creationId="{1D974C6A-B951-556B-0F50-022ACD798D0C}"/>
          </ac:spMkLst>
        </pc:spChg>
        <pc:graphicFrameChg chg="mod modGraphic">
          <ac:chgData name="Smith, Heather (EGLE)" userId="0c71778a-6136-40ca-88e9-f4a5fed2485e" providerId="ADAL" clId="{07A02972-FEF4-482D-A461-5533AD41E0EB}" dt="2025-03-24T16:48:33.208" v="2274" actId="14100"/>
          <ac:graphicFrameMkLst>
            <pc:docMk/>
            <pc:sldMk cId="2132960012" sldId="463"/>
            <ac:graphicFrameMk id="3" creationId="{11DADB1B-A07D-2919-6E0C-B496F1676902}"/>
          </ac:graphicFrameMkLst>
        </pc:graphicFrameChg>
      </pc:sldChg>
      <pc:sldChg chg="addSp delSp modSp add mod modNotesTx">
        <pc:chgData name="Smith, Heather (EGLE)" userId="0c71778a-6136-40ca-88e9-f4a5fed2485e" providerId="ADAL" clId="{07A02972-FEF4-482D-A461-5533AD41E0EB}" dt="2025-03-21T20:44:26.281" v="2110" actId="6549"/>
        <pc:sldMkLst>
          <pc:docMk/>
          <pc:sldMk cId="1159139828" sldId="464"/>
        </pc:sldMkLst>
        <pc:spChg chg="mod">
          <ac:chgData name="Smith, Heather (EGLE)" userId="0c71778a-6136-40ca-88e9-f4a5fed2485e" providerId="ADAL" clId="{07A02972-FEF4-482D-A461-5533AD41E0EB}" dt="2025-03-21T20:44:26.281" v="2110" actId="6549"/>
          <ac:spMkLst>
            <pc:docMk/>
            <pc:sldMk cId="1159139828" sldId="464"/>
            <ac:spMk id="2" creationId="{66D2C2A7-F2B5-9517-123B-BE342A70886B}"/>
          </ac:spMkLst>
        </pc:spChg>
        <pc:spChg chg="add mod">
          <ac:chgData name="Smith, Heather (EGLE)" userId="0c71778a-6136-40ca-88e9-f4a5fed2485e" providerId="ADAL" clId="{07A02972-FEF4-482D-A461-5533AD41E0EB}" dt="2025-03-17T15:30:53.953" v="1167" actId="14100"/>
          <ac:spMkLst>
            <pc:docMk/>
            <pc:sldMk cId="1159139828" sldId="464"/>
            <ac:spMk id="6" creationId="{020500AC-AAE0-7DBB-A0AF-3BCF174A3726}"/>
          </ac:spMkLst>
        </pc:spChg>
        <pc:picChg chg="add mod">
          <ac:chgData name="Smith, Heather (EGLE)" userId="0c71778a-6136-40ca-88e9-f4a5fed2485e" providerId="ADAL" clId="{07A02972-FEF4-482D-A461-5533AD41E0EB}" dt="2025-03-17T15:30:41.681" v="1162" actId="1076"/>
          <ac:picMkLst>
            <pc:docMk/>
            <pc:sldMk cId="1159139828" sldId="464"/>
            <ac:picMk id="5" creationId="{CB34257E-B36C-0DAE-0A7D-25ED4A6261CF}"/>
          </ac:picMkLst>
        </pc:picChg>
      </pc:sldChg>
      <pc:sldChg chg="delSp modSp add del mod modNotesTx">
        <pc:chgData name="Smith, Heather (EGLE)" userId="0c71778a-6136-40ca-88e9-f4a5fed2485e" providerId="ADAL" clId="{07A02972-FEF4-482D-A461-5533AD41E0EB}" dt="2025-03-17T17:08:53.099" v="1888" actId="2696"/>
        <pc:sldMkLst>
          <pc:docMk/>
          <pc:sldMk cId="3813148088" sldId="465"/>
        </pc:sldMkLst>
      </pc:sldChg>
      <pc:sldChg chg="addSp delSp modSp add mod replId modNotesTx">
        <pc:chgData name="Smith, Heather (EGLE)" userId="0c71778a-6136-40ca-88e9-f4a5fed2485e" providerId="ADAL" clId="{07A02972-FEF4-482D-A461-5533AD41E0EB}" dt="2025-03-24T16:56:12.954" v="2293"/>
        <pc:sldMkLst>
          <pc:docMk/>
          <pc:sldMk cId="1711747030" sldId="466"/>
        </pc:sldMkLst>
        <pc:spChg chg="mod">
          <ac:chgData name="Smith, Heather (EGLE)" userId="0c71778a-6136-40ca-88e9-f4a5fed2485e" providerId="ADAL" clId="{07A02972-FEF4-482D-A461-5533AD41E0EB}" dt="2025-03-24T16:56:12.954" v="2293"/>
          <ac:spMkLst>
            <pc:docMk/>
            <pc:sldMk cId="1711747030" sldId="466"/>
            <ac:spMk id="2" creationId="{D2FE2B3D-69C5-2E08-FAA1-1EFDCE98C088}"/>
          </ac:spMkLst>
        </pc:spChg>
        <pc:graphicFrameChg chg="mod">
          <ac:chgData name="Smith, Heather (EGLE)" userId="0c71778a-6136-40ca-88e9-f4a5fed2485e" providerId="ADAL" clId="{07A02972-FEF4-482D-A461-5533AD41E0EB}" dt="2025-03-21T20:49:26.538" v="2131"/>
          <ac:graphicFrameMkLst>
            <pc:docMk/>
            <pc:sldMk cId="1711747030" sldId="466"/>
            <ac:graphicFrameMk id="4" creationId="{7D20C091-8412-A25E-1336-27C35308E6FA}"/>
          </ac:graphicFrameMkLst>
        </pc:graphicFrameChg>
        <pc:picChg chg="add mod ord">
          <ac:chgData name="Smith, Heather (EGLE)" userId="0c71778a-6136-40ca-88e9-f4a5fed2485e" providerId="ADAL" clId="{07A02972-FEF4-482D-A461-5533AD41E0EB}" dt="2025-03-21T20:49:21.197" v="2130" actId="1076"/>
          <ac:picMkLst>
            <pc:docMk/>
            <pc:sldMk cId="1711747030" sldId="466"/>
            <ac:picMk id="7" creationId="{AB44C5A0-1BE5-5977-51E5-72ABE2DE65D2}"/>
          </ac:picMkLst>
        </pc:picChg>
      </pc:sldChg>
      <pc:sldChg chg="addSp modSp add mod modNotesTx">
        <pc:chgData name="Smith, Heather (EGLE)" userId="0c71778a-6136-40ca-88e9-f4a5fed2485e" providerId="ADAL" clId="{07A02972-FEF4-482D-A461-5533AD41E0EB}" dt="2025-04-24T15:19:36.678" v="3565" actId="20577"/>
        <pc:sldMkLst>
          <pc:docMk/>
          <pc:sldMk cId="818026447" sldId="467"/>
        </pc:sldMkLst>
        <pc:spChg chg="mod">
          <ac:chgData name="Smith, Heather (EGLE)" userId="0c71778a-6136-40ca-88e9-f4a5fed2485e" providerId="ADAL" clId="{07A02972-FEF4-482D-A461-5533AD41E0EB}" dt="2025-04-14T20:38:06.175" v="3529" actId="20577"/>
          <ac:spMkLst>
            <pc:docMk/>
            <pc:sldMk cId="818026447" sldId="467"/>
            <ac:spMk id="2" creationId="{E1B47C80-C9CD-3765-4FA8-0385B956F842}"/>
          </ac:spMkLst>
        </pc:spChg>
        <pc:graphicFrameChg chg="mod">
          <ac:chgData name="Smith, Heather (EGLE)" userId="0c71778a-6136-40ca-88e9-f4a5fed2485e" providerId="ADAL" clId="{07A02972-FEF4-482D-A461-5533AD41E0EB}" dt="2025-04-03T17:47:10.426" v="2409"/>
          <ac:graphicFrameMkLst>
            <pc:docMk/>
            <pc:sldMk cId="818026447" sldId="467"/>
            <ac:graphicFrameMk id="3" creationId="{1C5A5159-CE59-688E-BA5D-A8C9C8B915F1}"/>
          </ac:graphicFrameMkLst>
        </pc:graphicFrameChg>
        <pc:picChg chg="add mod ord">
          <ac:chgData name="Smith, Heather (EGLE)" userId="0c71778a-6136-40ca-88e9-f4a5fed2485e" providerId="ADAL" clId="{07A02972-FEF4-482D-A461-5533AD41E0EB}" dt="2025-03-21T20:48:39.399" v="2127" actId="1076"/>
          <ac:picMkLst>
            <pc:docMk/>
            <pc:sldMk cId="818026447" sldId="467"/>
            <ac:picMk id="6" creationId="{8B5425A2-D569-361D-1D95-52BC524A1A18}"/>
          </ac:picMkLst>
        </pc:picChg>
        <pc:picChg chg="add mod ord">
          <ac:chgData name="Smith, Heather (EGLE)" userId="0c71778a-6136-40ca-88e9-f4a5fed2485e" providerId="ADAL" clId="{07A02972-FEF4-482D-A461-5533AD41E0EB}" dt="2025-03-21T20:48:56.262" v="2128" actId="167"/>
          <ac:picMkLst>
            <pc:docMk/>
            <pc:sldMk cId="818026447" sldId="467"/>
            <ac:picMk id="8" creationId="{278EEA7E-55F7-638B-CE89-5FAFA5F55321}"/>
          </ac:picMkLst>
        </pc:picChg>
      </pc:sldChg>
      <pc:sldChg chg="addSp delSp modSp add mod ord modNotesTx">
        <pc:chgData name="Smith, Heather (EGLE)" userId="0c71778a-6136-40ca-88e9-f4a5fed2485e" providerId="ADAL" clId="{07A02972-FEF4-482D-A461-5533AD41E0EB}" dt="2025-04-01T17:45:19.072" v="2395"/>
        <pc:sldMkLst>
          <pc:docMk/>
          <pc:sldMk cId="3816308645" sldId="468"/>
        </pc:sldMkLst>
        <pc:picChg chg="add mod">
          <ac:chgData name="Smith, Heather (EGLE)" userId="0c71778a-6136-40ca-88e9-f4a5fed2485e" providerId="ADAL" clId="{07A02972-FEF4-482D-A461-5533AD41E0EB}" dt="2025-04-01T17:45:01.578" v="2380" actId="1076"/>
          <ac:picMkLst>
            <pc:docMk/>
            <pc:sldMk cId="3816308645" sldId="468"/>
            <ac:picMk id="9" creationId="{BBEE2C8E-877E-415A-9CA3-2EED6051FABA}"/>
          </ac:picMkLst>
        </pc:picChg>
      </pc:sldChg>
      <pc:sldChg chg="addSp modSp add mod ord">
        <pc:chgData name="Smith, Heather (EGLE)" userId="0c71778a-6136-40ca-88e9-f4a5fed2485e" providerId="ADAL" clId="{07A02972-FEF4-482D-A461-5533AD41E0EB}" dt="2025-04-14T20:26:59.274" v="3411" actId="1076"/>
        <pc:sldMkLst>
          <pc:docMk/>
          <pc:sldMk cId="1489428148" sldId="478"/>
        </pc:sldMkLst>
        <pc:spChg chg="mod">
          <ac:chgData name="Smith, Heather (EGLE)" userId="0c71778a-6136-40ca-88e9-f4a5fed2485e" providerId="ADAL" clId="{07A02972-FEF4-482D-A461-5533AD41E0EB}" dt="2025-04-11T15:01:32.103" v="3234" actId="20577"/>
          <ac:spMkLst>
            <pc:docMk/>
            <pc:sldMk cId="1489428148" sldId="478"/>
            <ac:spMk id="2" creationId="{B54D7DF3-B8EB-8B2C-F156-0DB31D8B5B80}"/>
          </ac:spMkLst>
        </pc:spChg>
        <pc:graphicFrameChg chg="add mod">
          <ac:chgData name="Smith, Heather (EGLE)" userId="0c71778a-6136-40ca-88e9-f4a5fed2485e" providerId="ADAL" clId="{07A02972-FEF4-482D-A461-5533AD41E0EB}" dt="2025-04-14T20:26:59.274" v="3411" actId="1076"/>
          <ac:graphicFrameMkLst>
            <pc:docMk/>
            <pc:sldMk cId="1489428148" sldId="478"/>
            <ac:graphicFrameMk id="3" creationId="{DACDF573-A96B-1C0D-44C7-6614727A93D3}"/>
          </ac:graphicFrameMkLst>
        </pc:graphicFrameChg>
      </pc:sldChg>
      <pc:sldChg chg="addSp delSp modSp add mod ord">
        <pc:chgData name="Smith, Heather (EGLE)" userId="0c71778a-6136-40ca-88e9-f4a5fed2485e" providerId="ADAL" clId="{07A02972-FEF4-482D-A461-5533AD41E0EB}" dt="2025-04-14T20:31:01.843" v="3518" actId="1076"/>
        <pc:sldMkLst>
          <pc:docMk/>
          <pc:sldMk cId="2069003786" sldId="479"/>
        </pc:sldMkLst>
        <pc:spChg chg="mod">
          <ac:chgData name="Smith, Heather (EGLE)" userId="0c71778a-6136-40ca-88e9-f4a5fed2485e" providerId="ADAL" clId="{07A02972-FEF4-482D-A461-5533AD41E0EB}" dt="2025-04-11T15:01:42.330" v="3235"/>
          <ac:spMkLst>
            <pc:docMk/>
            <pc:sldMk cId="2069003786" sldId="479"/>
            <ac:spMk id="2" creationId="{A7F9DA84-014D-9531-E624-4FFC48BA93F7}"/>
          </ac:spMkLst>
        </pc:spChg>
        <pc:spChg chg="add mod">
          <ac:chgData name="Smith, Heather (EGLE)" userId="0c71778a-6136-40ca-88e9-f4a5fed2485e" providerId="ADAL" clId="{07A02972-FEF4-482D-A461-5533AD41E0EB}" dt="2025-04-14T20:30:48.664" v="3515" actId="1076"/>
          <ac:spMkLst>
            <pc:docMk/>
            <pc:sldMk cId="2069003786" sldId="479"/>
            <ac:spMk id="4" creationId="{73CB8D6F-891E-696F-051C-87C5078A88B3}"/>
          </ac:spMkLst>
        </pc:spChg>
        <pc:spChg chg="add mod">
          <ac:chgData name="Smith, Heather (EGLE)" userId="0c71778a-6136-40ca-88e9-f4a5fed2485e" providerId="ADAL" clId="{07A02972-FEF4-482D-A461-5533AD41E0EB}" dt="2025-04-14T20:31:01.843" v="3518" actId="1076"/>
          <ac:spMkLst>
            <pc:docMk/>
            <pc:sldMk cId="2069003786" sldId="479"/>
            <ac:spMk id="6" creationId="{AD950C9A-88BB-D004-0745-6EBC1531AF23}"/>
          </ac:spMkLst>
        </pc:spChg>
        <pc:grpChg chg="add mod">
          <ac:chgData name="Smith, Heather (EGLE)" userId="0c71778a-6136-40ca-88e9-f4a5fed2485e" providerId="ADAL" clId="{07A02972-FEF4-482D-A461-5533AD41E0EB}" dt="2025-04-14T20:30:54.210" v="3517" actId="1076"/>
          <ac:grpSpMkLst>
            <pc:docMk/>
            <pc:sldMk cId="2069003786" sldId="479"/>
            <ac:grpSpMk id="3" creationId="{0E5C4D69-34B6-5300-2289-84946F7844E7}"/>
          </ac:grpSpMkLst>
        </pc:grpChg>
      </pc:sldChg>
      <pc:sldChg chg="addSp delSp modSp add mod ord">
        <pc:chgData name="Smith, Heather (EGLE)" userId="0c71778a-6136-40ca-88e9-f4a5fed2485e" providerId="ADAL" clId="{07A02972-FEF4-482D-A461-5533AD41E0EB}" dt="2025-04-03T18:42:14.524" v="2667" actId="14100"/>
        <pc:sldMkLst>
          <pc:docMk/>
          <pc:sldMk cId="721587368" sldId="480"/>
        </pc:sldMkLst>
        <pc:spChg chg="mod">
          <ac:chgData name="Smith, Heather (EGLE)" userId="0c71778a-6136-40ca-88e9-f4a5fed2485e" providerId="ADAL" clId="{07A02972-FEF4-482D-A461-5533AD41E0EB}" dt="2025-04-03T18:39:06.785" v="2497" actId="20577"/>
          <ac:spMkLst>
            <pc:docMk/>
            <pc:sldMk cId="721587368" sldId="480"/>
            <ac:spMk id="2" creationId="{71B6547A-422D-F86D-72CF-037B636F1768}"/>
          </ac:spMkLst>
        </pc:spChg>
        <pc:spChg chg="add mod">
          <ac:chgData name="Smith, Heather (EGLE)" userId="0c71778a-6136-40ca-88e9-f4a5fed2485e" providerId="ADAL" clId="{07A02972-FEF4-482D-A461-5533AD41E0EB}" dt="2025-04-03T18:42:01.338" v="2663" actId="1076"/>
          <ac:spMkLst>
            <pc:docMk/>
            <pc:sldMk cId="721587368" sldId="480"/>
            <ac:spMk id="6" creationId="{6461DCE8-7D8B-8A76-5CE0-1A6C2DD8DB0B}"/>
          </ac:spMkLst>
        </pc:spChg>
        <pc:spChg chg="add mod">
          <ac:chgData name="Smith, Heather (EGLE)" userId="0c71778a-6136-40ca-88e9-f4a5fed2485e" providerId="ADAL" clId="{07A02972-FEF4-482D-A461-5533AD41E0EB}" dt="2025-04-03T18:42:01.722" v="2664" actId="1076"/>
          <ac:spMkLst>
            <pc:docMk/>
            <pc:sldMk cId="721587368" sldId="480"/>
            <ac:spMk id="7" creationId="{845BAAB1-6E87-4210-3F3B-2EA4C27177DE}"/>
          </ac:spMkLst>
        </pc:spChg>
        <pc:grpChg chg="add mod">
          <ac:chgData name="Smith, Heather (EGLE)" userId="0c71778a-6136-40ca-88e9-f4a5fed2485e" providerId="ADAL" clId="{07A02972-FEF4-482D-A461-5533AD41E0EB}" dt="2025-04-03T18:42:06.921" v="2665" actId="1076"/>
          <ac:grpSpMkLst>
            <pc:docMk/>
            <pc:sldMk cId="721587368" sldId="480"/>
            <ac:grpSpMk id="4" creationId="{7BF8EEB0-4CC9-B04F-4CE8-E21F76DABBF5}"/>
          </ac:grpSpMkLst>
        </pc:grpChg>
        <pc:picChg chg="mod">
          <ac:chgData name="Smith, Heather (EGLE)" userId="0c71778a-6136-40ca-88e9-f4a5fed2485e" providerId="ADAL" clId="{07A02972-FEF4-482D-A461-5533AD41E0EB}" dt="2025-04-03T18:42:14.524" v="2667" actId="14100"/>
          <ac:picMkLst>
            <pc:docMk/>
            <pc:sldMk cId="721587368" sldId="480"/>
            <ac:picMk id="5" creationId="{0B9C5AD3-904A-01D3-95FB-6BEA7D005882}"/>
          </ac:picMkLst>
        </pc:picChg>
      </pc:sldChg>
      <pc:sldChg chg="modSp add del mod ord">
        <pc:chgData name="Smith, Heather (EGLE)" userId="0c71778a-6136-40ca-88e9-f4a5fed2485e" providerId="ADAL" clId="{07A02972-FEF4-482D-A461-5533AD41E0EB}" dt="2025-04-10T20:51:08.604" v="3163"/>
        <pc:sldMkLst>
          <pc:docMk/>
          <pc:sldMk cId="2937221735" sldId="482"/>
        </pc:sldMkLst>
      </pc:sldChg>
      <pc:sldChg chg="delSp add mod ord setBg">
        <pc:chgData name="Smith, Heather (EGLE)" userId="0c71778a-6136-40ca-88e9-f4a5fed2485e" providerId="ADAL" clId="{07A02972-FEF4-482D-A461-5533AD41E0EB}" dt="2025-04-14T20:12:17.066" v="3295"/>
        <pc:sldMkLst>
          <pc:docMk/>
          <pc:sldMk cId="289414780" sldId="483"/>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4DEADE-7D1E-4802-AB8E-032B894C9A9A}" type="doc">
      <dgm:prSet loTypeId="urn:microsoft.com/office/officeart/2005/8/layout/radial3" loCatId="cycle" qsTypeId="urn:microsoft.com/office/officeart/2005/8/quickstyle/simple2" qsCatId="simple" csTypeId="urn:microsoft.com/office/officeart/2005/8/colors/colorful3" csCatId="colorful" phldr="1"/>
      <dgm:spPr/>
      <dgm:t>
        <a:bodyPr/>
        <a:lstStyle/>
        <a:p>
          <a:endParaRPr lang="en-US"/>
        </a:p>
      </dgm:t>
    </dgm:pt>
    <dgm:pt modelId="{C1B5D7AC-A03D-4803-ABC1-FFA868A7DCE6}">
      <dgm:prSet phldrT="[Text]" custT="1"/>
      <dgm:spPr/>
      <dgm:t>
        <a:bodyPr/>
        <a:lstStyle/>
        <a:p>
          <a:r>
            <a:rPr lang="en-US" sz="2000" dirty="0">
              <a:latin typeface="Century Gothic" panose="020B0502020202020204" pitchFamily="34" charset="0"/>
            </a:rPr>
            <a:t>EGLE Brownfield Coordinators</a:t>
          </a:r>
        </a:p>
      </dgm:t>
    </dgm:pt>
    <dgm:pt modelId="{7018B090-C5A3-424C-A433-E13DDCD75EA8}" type="parTrans" cxnId="{AB14C76E-6CD8-43DE-AECB-0B5BABE654A0}">
      <dgm:prSet/>
      <dgm:spPr/>
      <dgm:t>
        <a:bodyPr/>
        <a:lstStyle/>
        <a:p>
          <a:endParaRPr lang="en-US"/>
        </a:p>
      </dgm:t>
    </dgm:pt>
    <dgm:pt modelId="{BAC825F0-0A47-467A-9AE6-EE8B55719A8B}" type="sibTrans" cxnId="{AB14C76E-6CD8-43DE-AECB-0B5BABE654A0}">
      <dgm:prSet/>
      <dgm:spPr/>
      <dgm:t>
        <a:bodyPr/>
        <a:lstStyle/>
        <a:p>
          <a:endParaRPr lang="en-US"/>
        </a:p>
      </dgm:t>
    </dgm:pt>
    <dgm:pt modelId="{5C2DBA9C-3377-439F-AA1D-EDE2CE1D7069}">
      <dgm:prSet phldrT="[Text]" custT="1"/>
      <dgm:spPr/>
      <dgm:t>
        <a:bodyPr/>
        <a:lstStyle/>
        <a:p>
          <a:r>
            <a:rPr lang="en-US" sz="2000" dirty="0">
              <a:latin typeface="Century Gothic" panose="020B0502020202020204" pitchFamily="34" charset="0"/>
            </a:rPr>
            <a:t>Local Enviro. Contact</a:t>
          </a:r>
        </a:p>
      </dgm:t>
    </dgm:pt>
    <dgm:pt modelId="{758DB38E-4C8F-474D-8DA0-D50374B58CA0}" type="parTrans" cxnId="{3DE44DA9-3AD4-4689-AC50-8154BC555817}">
      <dgm:prSet/>
      <dgm:spPr/>
      <dgm:t>
        <a:bodyPr/>
        <a:lstStyle/>
        <a:p>
          <a:endParaRPr lang="en-US"/>
        </a:p>
      </dgm:t>
    </dgm:pt>
    <dgm:pt modelId="{26375D5A-1B5A-43E4-BF89-1611744AD7C6}" type="sibTrans" cxnId="{3DE44DA9-3AD4-4689-AC50-8154BC555817}">
      <dgm:prSet/>
      <dgm:spPr/>
      <dgm:t>
        <a:bodyPr/>
        <a:lstStyle/>
        <a:p>
          <a:endParaRPr lang="en-US"/>
        </a:p>
      </dgm:t>
    </dgm:pt>
    <dgm:pt modelId="{879D7195-04A9-4B7C-81D7-4F99C6DBF770}">
      <dgm:prSet phldrT="[Text]" custT="1"/>
      <dgm:spPr/>
      <dgm:t>
        <a:bodyPr/>
        <a:lstStyle/>
        <a:p>
          <a:r>
            <a:rPr lang="en-US" sz="2000" dirty="0">
              <a:latin typeface="Century Gothic" panose="020B0502020202020204" pitchFamily="34" charset="0"/>
            </a:rPr>
            <a:t>Facilitate Projects</a:t>
          </a:r>
        </a:p>
      </dgm:t>
    </dgm:pt>
    <dgm:pt modelId="{AD61D306-835F-41B4-8F4C-9331A6855160}" type="parTrans" cxnId="{D3EF8CB6-A8D5-4D77-95C4-57E18FF3B83D}">
      <dgm:prSet/>
      <dgm:spPr/>
      <dgm:t>
        <a:bodyPr/>
        <a:lstStyle/>
        <a:p>
          <a:endParaRPr lang="en-US"/>
        </a:p>
      </dgm:t>
    </dgm:pt>
    <dgm:pt modelId="{63070718-8D4C-4D24-A2E4-76219C2B50FA}" type="sibTrans" cxnId="{D3EF8CB6-A8D5-4D77-95C4-57E18FF3B83D}">
      <dgm:prSet/>
      <dgm:spPr/>
      <dgm:t>
        <a:bodyPr/>
        <a:lstStyle/>
        <a:p>
          <a:endParaRPr lang="en-US"/>
        </a:p>
      </dgm:t>
    </dgm:pt>
    <dgm:pt modelId="{433F26E8-9875-4CFE-B0A3-9A99DF2DE23E}">
      <dgm:prSet phldrT="[Text]" custT="1"/>
      <dgm:spPr/>
      <dgm:t>
        <a:bodyPr/>
        <a:lstStyle/>
        <a:p>
          <a:r>
            <a:rPr lang="en-US" sz="1800" dirty="0">
              <a:latin typeface="Century Gothic" panose="020B0502020202020204" pitchFamily="34" charset="0"/>
            </a:rPr>
            <a:t>Outreach &amp; Educate</a:t>
          </a:r>
          <a:endParaRPr lang="en-US" sz="1200" dirty="0">
            <a:latin typeface="Century Gothic" panose="020B0502020202020204" pitchFamily="34" charset="0"/>
          </a:endParaRPr>
        </a:p>
      </dgm:t>
    </dgm:pt>
    <dgm:pt modelId="{B8378EE8-2EC4-4722-9731-6B7C15334D15}" type="parTrans" cxnId="{58CF4CA9-DE78-40E5-8FEC-7EC923CE3EA8}">
      <dgm:prSet/>
      <dgm:spPr/>
      <dgm:t>
        <a:bodyPr/>
        <a:lstStyle/>
        <a:p>
          <a:endParaRPr lang="en-US"/>
        </a:p>
      </dgm:t>
    </dgm:pt>
    <dgm:pt modelId="{3441D3B7-D65C-41FB-9C60-8CC17CF3C1D7}" type="sibTrans" cxnId="{58CF4CA9-DE78-40E5-8FEC-7EC923CE3EA8}">
      <dgm:prSet/>
      <dgm:spPr/>
      <dgm:t>
        <a:bodyPr/>
        <a:lstStyle/>
        <a:p>
          <a:endParaRPr lang="en-US"/>
        </a:p>
      </dgm:t>
    </dgm:pt>
    <dgm:pt modelId="{A99B7D26-57F6-4D78-BD6E-2D05AFB3BAFC}" type="pres">
      <dgm:prSet presAssocID="{E74DEADE-7D1E-4802-AB8E-032B894C9A9A}" presName="composite" presStyleCnt="0">
        <dgm:presLayoutVars>
          <dgm:chMax val="1"/>
          <dgm:dir/>
          <dgm:resizeHandles val="exact"/>
        </dgm:presLayoutVars>
      </dgm:prSet>
      <dgm:spPr/>
    </dgm:pt>
    <dgm:pt modelId="{0E7EBDF7-D2F4-4AB5-9222-A01420192D17}" type="pres">
      <dgm:prSet presAssocID="{E74DEADE-7D1E-4802-AB8E-032B894C9A9A}" presName="radial" presStyleCnt="0">
        <dgm:presLayoutVars>
          <dgm:animLvl val="ctr"/>
        </dgm:presLayoutVars>
      </dgm:prSet>
      <dgm:spPr/>
    </dgm:pt>
    <dgm:pt modelId="{F55C1421-86C5-4EC3-ABD7-3DDF0F0632DC}" type="pres">
      <dgm:prSet presAssocID="{C1B5D7AC-A03D-4803-ABC1-FFA868A7DCE6}" presName="centerShape" presStyleLbl="vennNode1" presStyleIdx="0" presStyleCnt="4" custLinFactNeighborX="0" custLinFactNeighborY="-1706"/>
      <dgm:spPr>
        <a:prstGeom prst="flowChartConnector">
          <a:avLst/>
        </a:prstGeom>
      </dgm:spPr>
    </dgm:pt>
    <dgm:pt modelId="{006FB175-0B8E-441F-BC88-734D7F8C2623}" type="pres">
      <dgm:prSet presAssocID="{5C2DBA9C-3377-439F-AA1D-EDE2CE1D7069}" presName="node" presStyleLbl="vennNode1" presStyleIdx="1" presStyleCnt="4" custScaleX="114151" custScaleY="107588" custRadScaleRad="91348" custRadScaleInc="756">
        <dgm:presLayoutVars>
          <dgm:bulletEnabled val="1"/>
        </dgm:presLayoutVars>
      </dgm:prSet>
      <dgm:spPr>
        <a:prstGeom prst="flowChartConnector">
          <a:avLst/>
        </a:prstGeom>
      </dgm:spPr>
    </dgm:pt>
    <dgm:pt modelId="{354241E7-57B6-4E86-ADCB-AF939F73DDA7}" type="pres">
      <dgm:prSet presAssocID="{879D7195-04A9-4B7C-81D7-4F99C6DBF770}" presName="node" presStyleLbl="vennNode1" presStyleIdx="2" presStyleCnt="4" custScaleX="118220" custScaleY="116278" custRadScaleRad="78121" custRadScaleInc="14139">
        <dgm:presLayoutVars>
          <dgm:bulletEnabled val="1"/>
        </dgm:presLayoutVars>
      </dgm:prSet>
      <dgm:spPr>
        <a:prstGeom prst="flowChartConnector">
          <a:avLst/>
        </a:prstGeom>
      </dgm:spPr>
    </dgm:pt>
    <dgm:pt modelId="{30B1DE19-2C92-4A04-878F-A915ABBCD150}" type="pres">
      <dgm:prSet presAssocID="{433F26E8-9875-4CFE-B0A3-9A99DF2DE23E}" presName="node" presStyleLbl="vennNode1" presStyleIdx="3" presStyleCnt="4" custScaleX="117269" custScaleY="111915" custRadScaleRad="84244" custRadScaleInc="-11871">
        <dgm:presLayoutVars>
          <dgm:bulletEnabled val="1"/>
        </dgm:presLayoutVars>
      </dgm:prSet>
      <dgm:spPr>
        <a:prstGeom prst="flowChartConnector">
          <a:avLst/>
        </a:prstGeom>
      </dgm:spPr>
    </dgm:pt>
  </dgm:ptLst>
  <dgm:cxnLst>
    <dgm:cxn modelId="{59813A3B-CED8-4273-A09C-D4BBB56A5DFA}" type="presOf" srcId="{433F26E8-9875-4CFE-B0A3-9A99DF2DE23E}" destId="{30B1DE19-2C92-4A04-878F-A915ABBCD150}" srcOrd="0" destOrd="0" presId="urn:microsoft.com/office/officeart/2005/8/layout/radial3"/>
    <dgm:cxn modelId="{90237C61-0EA9-46D2-89D1-3168AE25CACC}" type="presOf" srcId="{C1B5D7AC-A03D-4803-ABC1-FFA868A7DCE6}" destId="{F55C1421-86C5-4EC3-ABD7-3DDF0F0632DC}" srcOrd="0" destOrd="0" presId="urn:microsoft.com/office/officeart/2005/8/layout/radial3"/>
    <dgm:cxn modelId="{AB14C76E-6CD8-43DE-AECB-0B5BABE654A0}" srcId="{E74DEADE-7D1E-4802-AB8E-032B894C9A9A}" destId="{C1B5D7AC-A03D-4803-ABC1-FFA868A7DCE6}" srcOrd="0" destOrd="0" parTransId="{7018B090-C5A3-424C-A433-E13DDCD75EA8}" sibTransId="{BAC825F0-0A47-467A-9AE6-EE8B55719A8B}"/>
    <dgm:cxn modelId="{6AFDFB96-22B4-4D72-9B86-82CFBEF4543A}" type="presOf" srcId="{E74DEADE-7D1E-4802-AB8E-032B894C9A9A}" destId="{A99B7D26-57F6-4D78-BD6E-2D05AFB3BAFC}" srcOrd="0" destOrd="0" presId="urn:microsoft.com/office/officeart/2005/8/layout/radial3"/>
    <dgm:cxn modelId="{BD5D6EA5-585C-4282-B8FC-5A49BD225C97}" type="presOf" srcId="{879D7195-04A9-4B7C-81D7-4F99C6DBF770}" destId="{354241E7-57B6-4E86-ADCB-AF939F73DDA7}" srcOrd="0" destOrd="0" presId="urn:microsoft.com/office/officeart/2005/8/layout/radial3"/>
    <dgm:cxn modelId="{58CF4CA9-DE78-40E5-8FEC-7EC923CE3EA8}" srcId="{C1B5D7AC-A03D-4803-ABC1-FFA868A7DCE6}" destId="{433F26E8-9875-4CFE-B0A3-9A99DF2DE23E}" srcOrd="2" destOrd="0" parTransId="{B8378EE8-2EC4-4722-9731-6B7C15334D15}" sibTransId="{3441D3B7-D65C-41FB-9C60-8CC17CF3C1D7}"/>
    <dgm:cxn modelId="{3DE44DA9-3AD4-4689-AC50-8154BC555817}" srcId="{C1B5D7AC-A03D-4803-ABC1-FFA868A7DCE6}" destId="{5C2DBA9C-3377-439F-AA1D-EDE2CE1D7069}" srcOrd="0" destOrd="0" parTransId="{758DB38E-4C8F-474D-8DA0-D50374B58CA0}" sibTransId="{26375D5A-1B5A-43E4-BF89-1611744AD7C6}"/>
    <dgm:cxn modelId="{D3EF8CB6-A8D5-4D77-95C4-57E18FF3B83D}" srcId="{C1B5D7AC-A03D-4803-ABC1-FFA868A7DCE6}" destId="{879D7195-04A9-4B7C-81D7-4F99C6DBF770}" srcOrd="1" destOrd="0" parTransId="{AD61D306-835F-41B4-8F4C-9331A6855160}" sibTransId="{63070718-8D4C-4D24-A2E4-76219C2B50FA}"/>
    <dgm:cxn modelId="{9B7894D8-727A-47C7-9A70-454384E7CFB9}" type="presOf" srcId="{5C2DBA9C-3377-439F-AA1D-EDE2CE1D7069}" destId="{006FB175-0B8E-441F-BC88-734D7F8C2623}" srcOrd="0" destOrd="0" presId="urn:microsoft.com/office/officeart/2005/8/layout/radial3"/>
    <dgm:cxn modelId="{26B81EF0-C784-480E-8EA3-707ED53CF90E}" type="presParOf" srcId="{A99B7D26-57F6-4D78-BD6E-2D05AFB3BAFC}" destId="{0E7EBDF7-D2F4-4AB5-9222-A01420192D17}" srcOrd="0" destOrd="0" presId="urn:microsoft.com/office/officeart/2005/8/layout/radial3"/>
    <dgm:cxn modelId="{225C5ACC-2DCD-4F6A-926E-56B2CDFD8361}" type="presParOf" srcId="{0E7EBDF7-D2F4-4AB5-9222-A01420192D17}" destId="{F55C1421-86C5-4EC3-ABD7-3DDF0F0632DC}" srcOrd="0" destOrd="0" presId="urn:microsoft.com/office/officeart/2005/8/layout/radial3"/>
    <dgm:cxn modelId="{D0EC64F1-65C3-4EDA-9190-01CEB8D989AE}" type="presParOf" srcId="{0E7EBDF7-D2F4-4AB5-9222-A01420192D17}" destId="{006FB175-0B8E-441F-BC88-734D7F8C2623}" srcOrd="1" destOrd="0" presId="urn:microsoft.com/office/officeart/2005/8/layout/radial3"/>
    <dgm:cxn modelId="{69E9AAE3-B478-48EA-B0EA-2B0E01EF6C35}" type="presParOf" srcId="{0E7EBDF7-D2F4-4AB5-9222-A01420192D17}" destId="{354241E7-57B6-4E86-ADCB-AF939F73DDA7}" srcOrd="2" destOrd="0" presId="urn:microsoft.com/office/officeart/2005/8/layout/radial3"/>
    <dgm:cxn modelId="{A8035949-6439-4C65-85CC-B3E8A63ADACA}" type="presParOf" srcId="{0E7EBDF7-D2F4-4AB5-9222-A01420192D17}" destId="{30B1DE19-2C92-4A04-878F-A915ABBCD150}" srcOrd="3"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537224C-5E14-4D92-AC1A-5D71D21D8657}" type="doc">
      <dgm:prSet loTypeId="urn:microsoft.com/office/officeart/2008/layout/LinedList" loCatId="list" qsTypeId="urn:microsoft.com/office/officeart/2005/8/quickstyle/3d3" qsCatId="3D" csTypeId="urn:microsoft.com/office/officeart/2005/8/colors/accent3_4" csCatId="accent3" phldr="1"/>
      <dgm:spPr/>
      <dgm:t>
        <a:bodyPr/>
        <a:lstStyle/>
        <a:p>
          <a:endParaRPr lang="en-US"/>
        </a:p>
      </dgm:t>
    </dgm:pt>
    <dgm:pt modelId="{4E983054-AFCB-4492-94AB-019B51FC39D0}">
      <dgm:prSet phldrT="[Text]" custT="1"/>
      <dgm:spPr/>
      <dgm:t>
        <a:bodyPr/>
        <a:lstStyle/>
        <a:p>
          <a:r>
            <a:rPr lang="en-US" sz="2400" dirty="0"/>
            <a:t>Local program (Not EGLE)</a:t>
          </a:r>
          <a:endParaRPr lang="en-US" sz="2400" b="0" dirty="0"/>
        </a:p>
      </dgm:t>
    </dgm:pt>
    <dgm:pt modelId="{FDE02A49-CA07-4126-860E-72DB5FF53251}" type="parTrans" cxnId="{39ECEBFA-FEA5-43E4-BFCA-8848D08461CB}">
      <dgm:prSet/>
      <dgm:spPr/>
      <dgm:t>
        <a:bodyPr/>
        <a:lstStyle/>
        <a:p>
          <a:endParaRPr lang="en-US"/>
        </a:p>
      </dgm:t>
    </dgm:pt>
    <dgm:pt modelId="{26CE3A06-00A7-44EF-B269-8F4A51A44809}" type="sibTrans" cxnId="{39ECEBFA-FEA5-43E4-BFCA-8848D08461CB}">
      <dgm:prSet/>
      <dgm:spPr/>
      <dgm:t>
        <a:bodyPr/>
        <a:lstStyle/>
        <a:p>
          <a:endParaRPr lang="en-US"/>
        </a:p>
      </dgm:t>
    </dgm:pt>
    <dgm:pt modelId="{DB4C0EFA-171C-4BDD-99BC-ECEFAA54B182}">
      <dgm:prSet phldrT="[Text]" custT="1"/>
      <dgm:spPr/>
      <dgm:t>
        <a:bodyPr/>
        <a:lstStyle/>
        <a:p>
          <a:endParaRPr lang="en-US" sz="2400" b="0" dirty="0"/>
        </a:p>
      </dgm:t>
    </dgm:pt>
    <dgm:pt modelId="{AC7EE5B3-7AEC-4B19-B465-9CAF777A17CC}" type="parTrans" cxnId="{67C77D0E-43E2-45D1-AACD-90A0D85DC772}">
      <dgm:prSet/>
      <dgm:spPr/>
      <dgm:t>
        <a:bodyPr/>
        <a:lstStyle/>
        <a:p>
          <a:endParaRPr lang="en-US"/>
        </a:p>
      </dgm:t>
    </dgm:pt>
    <dgm:pt modelId="{371949E6-D350-4F91-8BA3-3827A1888DDD}" type="sibTrans" cxnId="{67C77D0E-43E2-45D1-AACD-90A0D85DC772}">
      <dgm:prSet/>
      <dgm:spPr/>
      <dgm:t>
        <a:bodyPr/>
        <a:lstStyle/>
        <a:p>
          <a:endParaRPr lang="en-US"/>
        </a:p>
      </dgm:t>
    </dgm:pt>
    <dgm:pt modelId="{D7EC1873-A33A-4840-AD67-992A676C73F4}">
      <dgm:prSet/>
      <dgm:spPr/>
      <dgm:t>
        <a:bodyPr/>
        <a:lstStyle/>
        <a:p>
          <a:r>
            <a:rPr lang="en-US" dirty="0"/>
            <a:t>Based on increased taxable value</a:t>
          </a:r>
        </a:p>
      </dgm:t>
    </dgm:pt>
    <dgm:pt modelId="{C478CB2B-3F52-47EA-B48F-FC8C9F61ABD2}" type="parTrans" cxnId="{EAA333DD-0478-4AC0-9112-A65F3C82AC73}">
      <dgm:prSet/>
      <dgm:spPr/>
      <dgm:t>
        <a:bodyPr/>
        <a:lstStyle/>
        <a:p>
          <a:endParaRPr lang="en-US"/>
        </a:p>
      </dgm:t>
    </dgm:pt>
    <dgm:pt modelId="{065726C1-F257-4350-8D81-412F8A2FE8B2}" type="sibTrans" cxnId="{EAA333DD-0478-4AC0-9112-A65F3C82AC73}">
      <dgm:prSet/>
      <dgm:spPr/>
      <dgm:t>
        <a:bodyPr/>
        <a:lstStyle/>
        <a:p>
          <a:endParaRPr lang="en-US"/>
        </a:p>
      </dgm:t>
    </dgm:pt>
    <dgm:pt modelId="{4F1E4CFF-E4BE-45EF-99A8-D38896837887}">
      <dgm:prSet/>
      <dgm:spPr/>
      <dgm:t>
        <a:bodyPr/>
        <a:lstStyle/>
        <a:p>
          <a:r>
            <a:rPr lang="en-US" dirty="0"/>
            <a:t>Reimbursed over time (up to 30 yrs)</a:t>
          </a:r>
        </a:p>
      </dgm:t>
    </dgm:pt>
    <dgm:pt modelId="{558A3094-0BA7-4C6A-B6E3-3D477C4C9755}" type="parTrans" cxnId="{EF305941-C286-41D1-A56A-6DF4AA737046}">
      <dgm:prSet/>
      <dgm:spPr/>
      <dgm:t>
        <a:bodyPr/>
        <a:lstStyle/>
        <a:p>
          <a:endParaRPr lang="en-US"/>
        </a:p>
      </dgm:t>
    </dgm:pt>
    <dgm:pt modelId="{E9FB619F-8E85-4DC4-A0BA-A5268A59DAFA}" type="sibTrans" cxnId="{EF305941-C286-41D1-A56A-6DF4AA737046}">
      <dgm:prSet/>
      <dgm:spPr/>
      <dgm:t>
        <a:bodyPr/>
        <a:lstStyle/>
        <a:p>
          <a:endParaRPr lang="en-US"/>
        </a:p>
      </dgm:t>
    </dgm:pt>
    <dgm:pt modelId="{27E57AB3-CF9C-44EB-950B-302A241551A2}">
      <dgm:prSet/>
      <dgm:spPr/>
      <dgm:t>
        <a:bodyPr/>
        <a:lstStyle/>
        <a:p>
          <a:r>
            <a:rPr lang="en-US" dirty="0"/>
            <a:t>Works great with Loans</a:t>
          </a:r>
        </a:p>
      </dgm:t>
    </dgm:pt>
    <dgm:pt modelId="{D64C9E8E-2D12-454B-821A-78D1ACB20879}" type="parTrans" cxnId="{85B22BB0-F0F4-4927-9BC9-E107B29B0C6F}">
      <dgm:prSet/>
      <dgm:spPr/>
      <dgm:t>
        <a:bodyPr/>
        <a:lstStyle/>
        <a:p>
          <a:endParaRPr lang="en-US"/>
        </a:p>
      </dgm:t>
    </dgm:pt>
    <dgm:pt modelId="{09D2D540-CF32-4D58-9BB2-5EA32573E257}" type="sibTrans" cxnId="{85B22BB0-F0F4-4927-9BC9-E107B29B0C6F}">
      <dgm:prSet/>
      <dgm:spPr/>
      <dgm:t>
        <a:bodyPr/>
        <a:lstStyle/>
        <a:p>
          <a:endParaRPr lang="en-US"/>
        </a:p>
      </dgm:t>
    </dgm:pt>
    <dgm:pt modelId="{7D874FEB-3D08-4731-ADAD-7C04AB8A4CA6}" type="pres">
      <dgm:prSet presAssocID="{6537224C-5E14-4D92-AC1A-5D71D21D8657}" presName="vert0" presStyleCnt="0">
        <dgm:presLayoutVars>
          <dgm:dir/>
          <dgm:animOne val="branch"/>
          <dgm:animLvl val="lvl"/>
        </dgm:presLayoutVars>
      </dgm:prSet>
      <dgm:spPr/>
    </dgm:pt>
    <dgm:pt modelId="{A9CB50D0-578D-4596-9789-6C0AB113D28E}" type="pres">
      <dgm:prSet presAssocID="{DB4C0EFA-171C-4BDD-99BC-ECEFAA54B182}" presName="thickLine" presStyleLbl="alignNode1" presStyleIdx="0" presStyleCnt="1"/>
      <dgm:spPr/>
    </dgm:pt>
    <dgm:pt modelId="{800947E6-A45B-495B-9479-9ACE2709D1D3}" type="pres">
      <dgm:prSet presAssocID="{DB4C0EFA-171C-4BDD-99BC-ECEFAA54B182}" presName="horz1" presStyleCnt="0"/>
      <dgm:spPr/>
    </dgm:pt>
    <dgm:pt modelId="{BC2AB83B-5C10-4A30-B946-7F1388BA1882}" type="pres">
      <dgm:prSet presAssocID="{DB4C0EFA-171C-4BDD-99BC-ECEFAA54B182}" presName="tx1" presStyleLbl="revTx" presStyleIdx="0" presStyleCnt="5"/>
      <dgm:spPr/>
    </dgm:pt>
    <dgm:pt modelId="{49E7C35D-6CEF-4168-9ED7-2EF96D890D30}" type="pres">
      <dgm:prSet presAssocID="{DB4C0EFA-171C-4BDD-99BC-ECEFAA54B182}" presName="vert1" presStyleCnt="0"/>
      <dgm:spPr/>
    </dgm:pt>
    <dgm:pt modelId="{2A533D53-47EB-44C0-8B12-C96B0590E93F}" type="pres">
      <dgm:prSet presAssocID="{4E983054-AFCB-4492-94AB-019B51FC39D0}" presName="vertSpace2a" presStyleCnt="0"/>
      <dgm:spPr/>
    </dgm:pt>
    <dgm:pt modelId="{B00E8E07-94DB-4B6D-8450-1FBAF5A7DCC4}" type="pres">
      <dgm:prSet presAssocID="{4E983054-AFCB-4492-94AB-019B51FC39D0}" presName="horz2" presStyleCnt="0"/>
      <dgm:spPr/>
    </dgm:pt>
    <dgm:pt modelId="{265287DE-11B6-406F-AA97-B53EB87EFE88}" type="pres">
      <dgm:prSet presAssocID="{4E983054-AFCB-4492-94AB-019B51FC39D0}" presName="horzSpace2" presStyleCnt="0"/>
      <dgm:spPr/>
    </dgm:pt>
    <dgm:pt modelId="{33F1D809-6BAC-4163-BAF7-8EE4F758445B}" type="pres">
      <dgm:prSet presAssocID="{4E983054-AFCB-4492-94AB-019B51FC39D0}" presName="tx2" presStyleLbl="revTx" presStyleIdx="1" presStyleCnt="5"/>
      <dgm:spPr/>
    </dgm:pt>
    <dgm:pt modelId="{65CB3DB9-13DF-4051-B80A-42AD1B285927}" type="pres">
      <dgm:prSet presAssocID="{4E983054-AFCB-4492-94AB-019B51FC39D0}" presName="vert2" presStyleCnt="0"/>
      <dgm:spPr/>
    </dgm:pt>
    <dgm:pt modelId="{F2D4419E-0FAE-41AF-B7C4-D1CBB378ED9A}" type="pres">
      <dgm:prSet presAssocID="{4E983054-AFCB-4492-94AB-019B51FC39D0}" presName="thinLine2b" presStyleLbl="callout" presStyleIdx="0" presStyleCnt="4"/>
      <dgm:spPr/>
    </dgm:pt>
    <dgm:pt modelId="{29D1F1E4-0CD8-44AC-A2CD-A8AAECF7D089}" type="pres">
      <dgm:prSet presAssocID="{4E983054-AFCB-4492-94AB-019B51FC39D0}" presName="vertSpace2b" presStyleCnt="0"/>
      <dgm:spPr/>
    </dgm:pt>
    <dgm:pt modelId="{AD29333B-CABA-4109-B02C-A3077B929178}" type="pres">
      <dgm:prSet presAssocID="{D7EC1873-A33A-4840-AD67-992A676C73F4}" presName="horz2" presStyleCnt="0"/>
      <dgm:spPr/>
    </dgm:pt>
    <dgm:pt modelId="{E737C9A5-1A28-4BCE-9CB4-A7B32E4EC099}" type="pres">
      <dgm:prSet presAssocID="{D7EC1873-A33A-4840-AD67-992A676C73F4}" presName="horzSpace2" presStyleCnt="0"/>
      <dgm:spPr/>
    </dgm:pt>
    <dgm:pt modelId="{005922DC-406B-4DEE-A685-2C0D261340FD}" type="pres">
      <dgm:prSet presAssocID="{D7EC1873-A33A-4840-AD67-992A676C73F4}" presName="tx2" presStyleLbl="revTx" presStyleIdx="2" presStyleCnt="5"/>
      <dgm:spPr/>
    </dgm:pt>
    <dgm:pt modelId="{18986D80-3703-48F0-A915-5811A3754B2B}" type="pres">
      <dgm:prSet presAssocID="{D7EC1873-A33A-4840-AD67-992A676C73F4}" presName="vert2" presStyleCnt="0"/>
      <dgm:spPr/>
    </dgm:pt>
    <dgm:pt modelId="{E1336458-1232-401F-9CD0-6D26D7E36E21}" type="pres">
      <dgm:prSet presAssocID="{D7EC1873-A33A-4840-AD67-992A676C73F4}" presName="thinLine2b" presStyleLbl="callout" presStyleIdx="1" presStyleCnt="4"/>
      <dgm:spPr/>
    </dgm:pt>
    <dgm:pt modelId="{B5D304C1-5451-4964-A4E9-DF2565451F40}" type="pres">
      <dgm:prSet presAssocID="{D7EC1873-A33A-4840-AD67-992A676C73F4}" presName="vertSpace2b" presStyleCnt="0"/>
      <dgm:spPr/>
    </dgm:pt>
    <dgm:pt modelId="{CE2E93FE-3656-4550-A19B-4782C2488C1F}" type="pres">
      <dgm:prSet presAssocID="{4F1E4CFF-E4BE-45EF-99A8-D38896837887}" presName="horz2" presStyleCnt="0"/>
      <dgm:spPr/>
    </dgm:pt>
    <dgm:pt modelId="{434A899F-1B26-4F69-9751-AB11F3D60430}" type="pres">
      <dgm:prSet presAssocID="{4F1E4CFF-E4BE-45EF-99A8-D38896837887}" presName="horzSpace2" presStyleCnt="0"/>
      <dgm:spPr/>
    </dgm:pt>
    <dgm:pt modelId="{D14101A0-1867-4759-A70B-C69A02B911A9}" type="pres">
      <dgm:prSet presAssocID="{4F1E4CFF-E4BE-45EF-99A8-D38896837887}" presName="tx2" presStyleLbl="revTx" presStyleIdx="3" presStyleCnt="5"/>
      <dgm:spPr/>
    </dgm:pt>
    <dgm:pt modelId="{4CB7E527-7781-48DF-AD30-2FEE1C80C106}" type="pres">
      <dgm:prSet presAssocID="{4F1E4CFF-E4BE-45EF-99A8-D38896837887}" presName="vert2" presStyleCnt="0"/>
      <dgm:spPr/>
    </dgm:pt>
    <dgm:pt modelId="{75506092-A343-4422-A06B-B6BC45BD0584}" type="pres">
      <dgm:prSet presAssocID="{4F1E4CFF-E4BE-45EF-99A8-D38896837887}" presName="thinLine2b" presStyleLbl="callout" presStyleIdx="2" presStyleCnt="4"/>
      <dgm:spPr/>
    </dgm:pt>
    <dgm:pt modelId="{0A39DA08-C263-4E44-9293-F9C6FC0CAAA7}" type="pres">
      <dgm:prSet presAssocID="{4F1E4CFF-E4BE-45EF-99A8-D38896837887}" presName="vertSpace2b" presStyleCnt="0"/>
      <dgm:spPr/>
    </dgm:pt>
    <dgm:pt modelId="{130321FC-0FD5-4CDB-B296-A54061495FAF}" type="pres">
      <dgm:prSet presAssocID="{27E57AB3-CF9C-44EB-950B-302A241551A2}" presName="horz2" presStyleCnt="0"/>
      <dgm:spPr/>
    </dgm:pt>
    <dgm:pt modelId="{1D64E6A4-012F-424B-BA64-F8CA1934C912}" type="pres">
      <dgm:prSet presAssocID="{27E57AB3-CF9C-44EB-950B-302A241551A2}" presName="horzSpace2" presStyleCnt="0"/>
      <dgm:spPr/>
    </dgm:pt>
    <dgm:pt modelId="{32071497-1426-43CA-B024-EAE567B66A7F}" type="pres">
      <dgm:prSet presAssocID="{27E57AB3-CF9C-44EB-950B-302A241551A2}" presName="tx2" presStyleLbl="revTx" presStyleIdx="4" presStyleCnt="5"/>
      <dgm:spPr/>
    </dgm:pt>
    <dgm:pt modelId="{2E9D7C83-E9CC-454D-8AD0-8571A53B444C}" type="pres">
      <dgm:prSet presAssocID="{27E57AB3-CF9C-44EB-950B-302A241551A2}" presName="vert2" presStyleCnt="0"/>
      <dgm:spPr/>
    </dgm:pt>
    <dgm:pt modelId="{7B4A5DF9-227F-4EF4-93D7-5F1B5410F376}" type="pres">
      <dgm:prSet presAssocID="{27E57AB3-CF9C-44EB-950B-302A241551A2}" presName="thinLine2b" presStyleLbl="callout" presStyleIdx="3" presStyleCnt="4"/>
      <dgm:spPr/>
    </dgm:pt>
    <dgm:pt modelId="{8461B740-466C-4851-93A1-1142C2309FAC}" type="pres">
      <dgm:prSet presAssocID="{27E57AB3-CF9C-44EB-950B-302A241551A2}" presName="vertSpace2b" presStyleCnt="0"/>
      <dgm:spPr/>
    </dgm:pt>
  </dgm:ptLst>
  <dgm:cxnLst>
    <dgm:cxn modelId="{BBEA5206-6AB0-463B-AFDF-6FE100CBAFF9}" type="presOf" srcId="{27E57AB3-CF9C-44EB-950B-302A241551A2}" destId="{32071497-1426-43CA-B024-EAE567B66A7F}" srcOrd="0" destOrd="0" presId="urn:microsoft.com/office/officeart/2008/layout/LinedList"/>
    <dgm:cxn modelId="{67C77D0E-43E2-45D1-AACD-90A0D85DC772}" srcId="{6537224C-5E14-4D92-AC1A-5D71D21D8657}" destId="{DB4C0EFA-171C-4BDD-99BC-ECEFAA54B182}" srcOrd="0" destOrd="0" parTransId="{AC7EE5B3-7AEC-4B19-B465-9CAF777A17CC}" sibTransId="{371949E6-D350-4F91-8BA3-3827A1888DDD}"/>
    <dgm:cxn modelId="{49461934-A74A-41F5-A830-E8B415742C6D}" type="presOf" srcId="{DB4C0EFA-171C-4BDD-99BC-ECEFAA54B182}" destId="{BC2AB83B-5C10-4A30-B946-7F1388BA1882}" srcOrd="0" destOrd="0" presId="urn:microsoft.com/office/officeart/2008/layout/LinedList"/>
    <dgm:cxn modelId="{EF305941-C286-41D1-A56A-6DF4AA737046}" srcId="{DB4C0EFA-171C-4BDD-99BC-ECEFAA54B182}" destId="{4F1E4CFF-E4BE-45EF-99A8-D38896837887}" srcOrd="2" destOrd="0" parTransId="{558A3094-0BA7-4C6A-B6E3-3D477C4C9755}" sibTransId="{E9FB619F-8E85-4DC4-A0BA-A5268A59DAFA}"/>
    <dgm:cxn modelId="{C93EEE99-99C0-49C2-9B4A-29F321C2B5A2}" type="presOf" srcId="{D7EC1873-A33A-4840-AD67-992A676C73F4}" destId="{005922DC-406B-4DEE-A685-2C0D261340FD}" srcOrd="0" destOrd="0" presId="urn:microsoft.com/office/officeart/2008/layout/LinedList"/>
    <dgm:cxn modelId="{85B22BB0-F0F4-4927-9BC9-E107B29B0C6F}" srcId="{DB4C0EFA-171C-4BDD-99BC-ECEFAA54B182}" destId="{27E57AB3-CF9C-44EB-950B-302A241551A2}" srcOrd="3" destOrd="0" parTransId="{D64C9E8E-2D12-454B-821A-78D1ACB20879}" sibTransId="{09D2D540-CF32-4D58-9BB2-5EA32573E257}"/>
    <dgm:cxn modelId="{DA8E5DB1-A924-4497-A4F7-A032DA0EE2FD}" type="presOf" srcId="{6537224C-5E14-4D92-AC1A-5D71D21D8657}" destId="{7D874FEB-3D08-4731-ADAD-7C04AB8A4CA6}" srcOrd="0" destOrd="0" presId="urn:microsoft.com/office/officeart/2008/layout/LinedList"/>
    <dgm:cxn modelId="{D2B870D1-A58E-4AC9-8CF8-73369008F82A}" type="presOf" srcId="{4F1E4CFF-E4BE-45EF-99A8-D38896837887}" destId="{D14101A0-1867-4759-A70B-C69A02B911A9}" srcOrd="0" destOrd="0" presId="urn:microsoft.com/office/officeart/2008/layout/LinedList"/>
    <dgm:cxn modelId="{33FFEDD5-3B34-4C09-AE56-8996C63F6D26}" type="presOf" srcId="{4E983054-AFCB-4492-94AB-019B51FC39D0}" destId="{33F1D809-6BAC-4163-BAF7-8EE4F758445B}" srcOrd="0" destOrd="0" presId="urn:microsoft.com/office/officeart/2008/layout/LinedList"/>
    <dgm:cxn modelId="{EAA333DD-0478-4AC0-9112-A65F3C82AC73}" srcId="{DB4C0EFA-171C-4BDD-99BC-ECEFAA54B182}" destId="{D7EC1873-A33A-4840-AD67-992A676C73F4}" srcOrd="1" destOrd="0" parTransId="{C478CB2B-3F52-47EA-B48F-FC8C9F61ABD2}" sibTransId="{065726C1-F257-4350-8D81-412F8A2FE8B2}"/>
    <dgm:cxn modelId="{39ECEBFA-FEA5-43E4-BFCA-8848D08461CB}" srcId="{DB4C0EFA-171C-4BDD-99BC-ECEFAA54B182}" destId="{4E983054-AFCB-4492-94AB-019B51FC39D0}" srcOrd="0" destOrd="0" parTransId="{FDE02A49-CA07-4126-860E-72DB5FF53251}" sibTransId="{26CE3A06-00A7-44EF-B269-8F4A51A44809}"/>
    <dgm:cxn modelId="{EFE3648D-9126-4BC0-AAB2-AC2D458AF3F4}" type="presParOf" srcId="{7D874FEB-3D08-4731-ADAD-7C04AB8A4CA6}" destId="{A9CB50D0-578D-4596-9789-6C0AB113D28E}" srcOrd="0" destOrd="0" presId="urn:microsoft.com/office/officeart/2008/layout/LinedList"/>
    <dgm:cxn modelId="{E6EC7E42-0553-4203-9D87-1E09C35AF09F}" type="presParOf" srcId="{7D874FEB-3D08-4731-ADAD-7C04AB8A4CA6}" destId="{800947E6-A45B-495B-9479-9ACE2709D1D3}" srcOrd="1" destOrd="0" presId="urn:microsoft.com/office/officeart/2008/layout/LinedList"/>
    <dgm:cxn modelId="{73F89FCC-0838-4A34-B9B9-510B7D1320B7}" type="presParOf" srcId="{800947E6-A45B-495B-9479-9ACE2709D1D3}" destId="{BC2AB83B-5C10-4A30-B946-7F1388BA1882}" srcOrd="0" destOrd="0" presId="urn:microsoft.com/office/officeart/2008/layout/LinedList"/>
    <dgm:cxn modelId="{D0ADFF56-68C5-457C-B983-04F4263D8D31}" type="presParOf" srcId="{800947E6-A45B-495B-9479-9ACE2709D1D3}" destId="{49E7C35D-6CEF-4168-9ED7-2EF96D890D30}" srcOrd="1" destOrd="0" presId="urn:microsoft.com/office/officeart/2008/layout/LinedList"/>
    <dgm:cxn modelId="{ABD46A10-3257-41F3-8A69-C779A2205D8C}" type="presParOf" srcId="{49E7C35D-6CEF-4168-9ED7-2EF96D890D30}" destId="{2A533D53-47EB-44C0-8B12-C96B0590E93F}" srcOrd="0" destOrd="0" presId="urn:microsoft.com/office/officeart/2008/layout/LinedList"/>
    <dgm:cxn modelId="{856FA2EB-9301-4D1B-BC8B-DEAB1DA92504}" type="presParOf" srcId="{49E7C35D-6CEF-4168-9ED7-2EF96D890D30}" destId="{B00E8E07-94DB-4B6D-8450-1FBAF5A7DCC4}" srcOrd="1" destOrd="0" presId="urn:microsoft.com/office/officeart/2008/layout/LinedList"/>
    <dgm:cxn modelId="{1AA8D653-66E2-4742-AD5C-E120FFDE160E}" type="presParOf" srcId="{B00E8E07-94DB-4B6D-8450-1FBAF5A7DCC4}" destId="{265287DE-11B6-406F-AA97-B53EB87EFE88}" srcOrd="0" destOrd="0" presId="urn:microsoft.com/office/officeart/2008/layout/LinedList"/>
    <dgm:cxn modelId="{24F38A25-968C-4920-AD10-7B42D2071F12}" type="presParOf" srcId="{B00E8E07-94DB-4B6D-8450-1FBAF5A7DCC4}" destId="{33F1D809-6BAC-4163-BAF7-8EE4F758445B}" srcOrd="1" destOrd="0" presId="urn:microsoft.com/office/officeart/2008/layout/LinedList"/>
    <dgm:cxn modelId="{37C96784-A837-4651-AECD-9EB44C8F1B59}" type="presParOf" srcId="{B00E8E07-94DB-4B6D-8450-1FBAF5A7DCC4}" destId="{65CB3DB9-13DF-4051-B80A-42AD1B285927}" srcOrd="2" destOrd="0" presId="urn:microsoft.com/office/officeart/2008/layout/LinedList"/>
    <dgm:cxn modelId="{DD80FF6A-ED76-4136-971E-98AA02F34091}" type="presParOf" srcId="{49E7C35D-6CEF-4168-9ED7-2EF96D890D30}" destId="{F2D4419E-0FAE-41AF-B7C4-D1CBB378ED9A}" srcOrd="2" destOrd="0" presId="urn:microsoft.com/office/officeart/2008/layout/LinedList"/>
    <dgm:cxn modelId="{DF8C3147-7340-47AE-AA98-EB83C8330156}" type="presParOf" srcId="{49E7C35D-6CEF-4168-9ED7-2EF96D890D30}" destId="{29D1F1E4-0CD8-44AC-A2CD-A8AAECF7D089}" srcOrd="3" destOrd="0" presId="urn:microsoft.com/office/officeart/2008/layout/LinedList"/>
    <dgm:cxn modelId="{136FD5FD-5162-42A8-B065-CCEB59CE707A}" type="presParOf" srcId="{49E7C35D-6CEF-4168-9ED7-2EF96D890D30}" destId="{AD29333B-CABA-4109-B02C-A3077B929178}" srcOrd="4" destOrd="0" presId="urn:microsoft.com/office/officeart/2008/layout/LinedList"/>
    <dgm:cxn modelId="{39A2CFC7-4FAB-4B4A-A728-C41F62C276F2}" type="presParOf" srcId="{AD29333B-CABA-4109-B02C-A3077B929178}" destId="{E737C9A5-1A28-4BCE-9CB4-A7B32E4EC099}" srcOrd="0" destOrd="0" presId="urn:microsoft.com/office/officeart/2008/layout/LinedList"/>
    <dgm:cxn modelId="{1FA6D6C8-AE31-4316-928B-B7CE7D77E252}" type="presParOf" srcId="{AD29333B-CABA-4109-B02C-A3077B929178}" destId="{005922DC-406B-4DEE-A685-2C0D261340FD}" srcOrd="1" destOrd="0" presId="urn:microsoft.com/office/officeart/2008/layout/LinedList"/>
    <dgm:cxn modelId="{3FCB6A79-4A14-4151-992F-0378D9691404}" type="presParOf" srcId="{AD29333B-CABA-4109-B02C-A3077B929178}" destId="{18986D80-3703-48F0-A915-5811A3754B2B}" srcOrd="2" destOrd="0" presId="urn:microsoft.com/office/officeart/2008/layout/LinedList"/>
    <dgm:cxn modelId="{4B0D4F92-3BBA-4C36-9FFD-76B8D624D2ED}" type="presParOf" srcId="{49E7C35D-6CEF-4168-9ED7-2EF96D890D30}" destId="{E1336458-1232-401F-9CD0-6D26D7E36E21}" srcOrd="5" destOrd="0" presId="urn:microsoft.com/office/officeart/2008/layout/LinedList"/>
    <dgm:cxn modelId="{B0E94ECD-0746-4C31-B2D6-D52F52868235}" type="presParOf" srcId="{49E7C35D-6CEF-4168-9ED7-2EF96D890D30}" destId="{B5D304C1-5451-4964-A4E9-DF2565451F40}" srcOrd="6" destOrd="0" presId="urn:microsoft.com/office/officeart/2008/layout/LinedList"/>
    <dgm:cxn modelId="{79DDE686-0F14-4375-9D48-A889DE6C7E74}" type="presParOf" srcId="{49E7C35D-6CEF-4168-9ED7-2EF96D890D30}" destId="{CE2E93FE-3656-4550-A19B-4782C2488C1F}" srcOrd="7" destOrd="0" presId="urn:microsoft.com/office/officeart/2008/layout/LinedList"/>
    <dgm:cxn modelId="{7569D956-0286-45FE-81D6-FE5FC8BCF0C9}" type="presParOf" srcId="{CE2E93FE-3656-4550-A19B-4782C2488C1F}" destId="{434A899F-1B26-4F69-9751-AB11F3D60430}" srcOrd="0" destOrd="0" presId="urn:microsoft.com/office/officeart/2008/layout/LinedList"/>
    <dgm:cxn modelId="{098A2046-1DA0-4447-9E7A-FCDDC7EBB564}" type="presParOf" srcId="{CE2E93FE-3656-4550-A19B-4782C2488C1F}" destId="{D14101A0-1867-4759-A70B-C69A02B911A9}" srcOrd="1" destOrd="0" presId="urn:microsoft.com/office/officeart/2008/layout/LinedList"/>
    <dgm:cxn modelId="{AD06A02F-5200-4E34-8BD6-BB17D43ADD98}" type="presParOf" srcId="{CE2E93FE-3656-4550-A19B-4782C2488C1F}" destId="{4CB7E527-7781-48DF-AD30-2FEE1C80C106}" srcOrd="2" destOrd="0" presId="urn:microsoft.com/office/officeart/2008/layout/LinedList"/>
    <dgm:cxn modelId="{AACE7AB9-1530-430B-B3E7-1E30BAA52039}" type="presParOf" srcId="{49E7C35D-6CEF-4168-9ED7-2EF96D890D30}" destId="{75506092-A343-4422-A06B-B6BC45BD0584}" srcOrd="8" destOrd="0" presId="urn:microsoft.com/office/officeart/2008/layout/LinedList"/>
    <dgm:cxn modelId="{357A8C29-047C-4C20-97FD-052F77E9EC26}" type="presParOf" srcId="{49E7C35D-6CEF-4168-9ED7-2EF96D890D30}" destId="{0A39DA08-C263-4E44-9293-F9C6FC0CAAA7}" srcOrd="9" destOrd="0" presId="urn:microsoft.com/office/officeart/2008/layout/LinedList"/>
    <dgm:cxn modelId="{E95FE993-3759-414D-B79A-E5D4D6488C06}" type="presParOf" srcId="{49E7C35D-6CEF-4168-9ED7-2EF96D890D30}" destId="{130321FC-0FD5-4CDB-B296-A54061495FAF}" srcOrd="10" destOrd="0" presId="urn:microsoft.com/office/officeart/2008/layout/LinedList"/>
    <dgm:cxn modelId="{8DB72625-3F2E-49EC-9866-9A7A9DF56BEA}" type="presParOf" srcId="{130321FC-0FD5-4CDB-B296-A54061495FAF}" destId="{1D64E6A4-012F-424B-BA64-F8CA1934C912}" srcOrd="0" destOrd="0" presId="urn:microsoft.com/office/officeart/2008/layout/LinedList"/>
    <dgm:cxn modelId="{E061C5EC-DAAD-442B-9879-0C2294FFF3EF}" type="presParOf" srcId="{130321FC-0FD5-4CDB-B296-A54061495FAF}" destId="{32071497-1426-43CA-B024-EAE567B66A7F}" srcOrd="1" destOrd="0" presId="urn:microsoft.com/office/officeart/2008/layout/LinedList"/>
    <dgm:cxn modelId="{E3D26394-9022-4791-B793-08251DE05775}" type="presParOf" srcId="{130321FC-0FD5-4CDB-B296-A54061495FAF}" destId="{2E9D7C83-E9CC-454D-8AD0-8571A53B444C}" srcOrd="2" destOrd="0" presId="urn:microsoft.com/office/officeart/2008/layout/LinedList"/>
    <dgm:cxn modelId="{85F9EEC0-6EB3-4967-9B95-7D60CC8A875C}" type="presParOf" srcId="{49E7C35D-6CEF-4168-9ED7-2EF96D890D30}" destId="{7B4A5DF9-227F-4EF4-93D7-5F1B5410F376}" srcOrd="11" destOrd="0" presId="urn:microsoft.com/office/officeart/2008/layout/LinedList"/>
    <dgm:cxn modelId="{FD7026B8-EA3C-40DA-B1A2-4431F936EE09}" type="presParOf" srcId="{49E7C35D-6CEF-4168-9ED7-2EF96D890D30}" destId="{8461B740-466C-4851-93A1-1142C2309FAC}" srcOrd="12"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537224C-5E14-4D92-AC1A-5D71D21D8657}" type="doc">
      <dgm:prSet loTypeId="urn:microsoft.com/office/officeart/2005/8/layout/vList5" loCatId="list" qsTypeId="urn:microsoft.com/office/officeart/2005/8/quickstyle/simple1" qsCatId="simple" csTypeId="urn:microsoft.com/office/officeart/2005/8/colors/accent3_2" csCatId="accent3" phldr="1"/>
      <dgm:spPr/>
      <dgm:t>
        <a:bodyPr/>
        <a:lstStyle/>
        <a:p>
          <a:endParaRPr lang="en-US"/>
        </a:p>
      </dgm:t>
    </dgm:pt>
    <dgm:pt modelId="{4E983054-AFCB-4492-94AB-019B51FC39D0}">
      <dgm:prSet phldrT="[Text]" custT="1"/>
      <dgm:spPr/>
      <dgm:t>
        <a:bodyPr/>
        <a:lstStyle/>
        <a:p>
          <a:r>
            <a:rPr lang="en-US" sz="3000" b="0" dirty="0"/>
            <a:t>Who</a:t>
          </a:r>
        </a:p>
      </dgm:t>
    </dgm:pt>
    <dgm:pt modelId="{FDE02A49-CA07-4126-860E-72DB5FF53251}" type="parTrans" cxnId="{39ECEBFA-FEA5-43E4-BFCA-8848D08461CB}">
      <dgm:prSet/>
      <dgm:spPr/>
      <dgm:t>
        <a:bodyPr/>
        <a:lstStyle/>
        <a:p>
          <a:endParaRPr lang="en-US"/>
        </a:p>
      </dgm:t>
    </dgm:pt>
    <dgm:pt modelId="{26CE3A06-00A7-44EF-B269-8F4A51A44809}" type="sibTrans" cxnId="{39ECEBFA-FEA5-43E4-BFCA-8848D08461CB}">
      <dgm:prSet/>
      <dgm:spPr/>
      <dgm:t>
        <a:bodyPr/>
        <a:lstStyle/>
        <a:p>
          <a:endParaRPr lang="en-US"/>
        </a:p>
      </dgm:t>
    </dgm:pt>
    <dgm:pt modelId="{0648161C-7F30-43A2-A5E0-6EBCE00E67D1}">
      <dgm:prSet phldrT="[Text]" custT="1"/>
      <dgm:spPr/>
      <dgm:t>
        <a:bodyPr/>
        <a:lstStyle/>
        <a:p>
          <a:r>
            <a:rPr lang="en-US" sz="2000" dirty="0"/>
            <a:t>LUGs (applicant)</a:t>
          </a:r>
        </a:p>
      </dgm:t>
    </dgm:pt>
    <dgm:pt modelId="{F1B310AF-4317-4C22-A076-932E6445C783}" type="parTrans" cxnId="{6653AC4B-ED67-48DD-B434-9023B8C5E65B}">
      <dgm:prSet/>
      <dgm:spPr/>
      <dgm:t>
        <a:bodyPr/>
        <a:lstStyle/>
        <a:p>
          <a:endParaRPr lang="en-US"/>
        </a:p>
      </dgm:t>
    </dgm:pt>
    <dgm:pt modelId="{D25EED05-E5C9-4808-84F8-1CABB5F82377}" type="sibTrans" cxnId="{6653AC4B-ED67-48DD-B434-9023B8C5E65B}">
      <dgm:prSet/>
      <dgm:spPr/>
      <dgm:t>
        <a:bodyPr/>
        <a:lstStyle/>
        <a:p>
          <a:endParaRPr lang="en-US"/>
        </a:p>
      </dgm:t>
    </dgm:pt>
    <dgm:pt modelId="{B081C903-5B60-4060-A9A6-511DBC72066F}">
      <dgm:prSet phldrT="[Text]" custT="1"/>
      <dgm:spPr/>
      <dgm:t>
        <a:bodyPr/>
        <a:lstStyle/>
        <a:p>
          <a:r>
            <a:rPr lang="en-US" sz="3000" b="0" dirty="0"/>
            <a:t>Activities</a:t>
          </a:r>
          <a:endParaRPr lang="en-US" sz="3000" dirty="0"/>
        </a:p>
      </dgm:t>
    </dgm:pt>
    <dgm:pt modelId="{B690E1A1-09A8-4A7A-B297-CB8A60CDA7E5}" type="parTrans" cxnId="{C80F4FC3-6F57-41D6-BA6C-74939D4776F1}">
      <dgm:prSet/>
      <dgm:spPr/>
      <dgm:t>
        <a:bodyPr/>
        <a:lstStyle/>
        <a:p>
          <a:endParaRPr lang="en-US"/>
        </a:p>
      </dgm:t>
    </dgm:pt>
    <dgm:pt modelId="{59E5E117-EB37-4ABA-B651-E88188FF5CD5}" type="sibTrans" cxnId="{C80F4FC3-6F57-41D6-BA6C-74939D4776F1}">
      <dgm:prSet/>
      <dgm:spPr/>
      <dgm:t>
        <a:bodyPr/>
        <a:lstStyle/>
        <a:p>
          <a:endParaRPr lang="en-US"/>
        </a:p>
      </dgm:t>
    </dgm:pt>
    <dgm:pt modelId="{DEE755F4-2810-4A6A-A2BF-81ABB31A3D54}">
      <dgm:prSet phldrT="[Text]" custT="1"/>
      <dgm:spPr/>
      <dgm:t>
        <a:bodyPr/>
        <a:lstStyle/>
        <a:p>
          <a:r>
            <a:rPr lang="en-US" sz="2000" dirty="0"/>
            <a:t>Assessment</a:t>
          </a:r>
        </a:p>
      </dgm:t>
    </dgm:pt>
    <dgm:pt modelId="{A5766731-71D9-4BEF-8F50-855D6007C8EF}" type="parTrans" cxnId="{43C62931-49AE-4DAA-B633-75692CBA9663}">
      <dgm:prSet/>
      <dgm:spPr/>
      <dgm:t>
        <a:bodyPr/>
        <a:lstStyle/>
        <a:p>
          <a:endParaRPr lang="en-US"/>
        </a:p>
      </dgm:t>
    </dgm:pt>
    <dgm:pt modelId="{C9CD5371-BAE9-45DE-8CB9-157817D867A7}" type="sibTrans" cxnId="{43C62931-49AE-4DAA-B633-75692CBA9663}">
      <dgm:prSet/>
      <dgm:spPr/>
      <dgm:t>
        <a:bodyPr/>
        <a:lstStyle/>
        <a:p>
          <a:endParaRPr lang="en-US"/>
        </a:p>
      </dgm:t>
    </dgm:pt>
    <dgm:pt modelId="{419006E7-9B86-4ADD-BC6E-6376EFBBC7B1}">
      <dgm:prSet phldrT="[Text]" custT="1"/>
      <dgm:spPr/>
      <dgm:t>
        <a:bodyPr/>
        <a:lstStyle/>
        <a:p>
          <a:r>
            <a:rPr lang="en-US" sz="2000" dirty="0"/>
            <a:t>Due Care (make it safe)</a:t>
          </a:r>
        </a:p>
      </dgm:t>
    </dgm:pt>
    <dgm:pt modelId="{2FEC0B4E-C95F-4A12-8D9F-A48DD309E211}" type="parTrans" cxnId="{1D1F7181-1FEF-4475-90BE-AE1E82E42ED7}">
      <dgm:prSet/>
      <dgm:spPr/>
      <dgm:t>
        <a:bodyPr/>
        <a:lstStyle/>
        <a:p>
          <a:endParaRPr lang="en-US"/>
        </a:p>
      </dgm:t>
    </dgm:pt>
    <dgm:pt modelId="{E84BA4CC-6AE1-4A67-A7A2-9FD0E3E9D1B8}" type="sibTrans" cxnId="{1D1F7181-1FEF-4475-90BE-AE1E82E42ED7}">
      <dgm:prSet/>
      <dgm:spPr/>
      <dgm:t>
        <a:bodyPr/>
        <a:lstStyle/>
        <a:p>
          <a:endParaRPr lang="en-US"/>
        </a:p>
      </dgm:t>
    </dgm:pt>
    <dgm:pt modelId="{9ACBC6DE-9320-4535-A3A9-616901CEC443}">
      <dgm:prSet phldrT="[Text]" custT="1"/>
      <dgm:spPr/>
      <dgm:t>
        <a:bodyPr/>
        <a:lstStyle/>
        <a:p>
          <a:r>
            <a:rPr lang="en-US" sz="2000" dirty="0"/>
            <a:t>Response Activities (clean up)</a:t>
          </a:r>
        </a:p>
      </dgm:t>
    </dgm:pt>
    <dgm:pt modelId="{59F48E7D-5D0C-4DDA-8DF2-F2C2993D45D9}" type="parTrans" cxnId="{FC5CAD66-BCC6-4826-9B50-CA974362A282}">
      <dgm:prSet/>
      <dgm:spPr/>
      <dgm:t>
        <a:bodyPr/>
        <a:lstStyle/>
        <a:p>
          <a:endParaRPr lang="en-US"/>
        </a:p>
      </dgm:t>
    </dgm:pt>
    <dgm:pt modelId="{A9E0F970-81B8-43E5-82D1-4BB1CB567C4E}" type="sibTrans" cxnId="{FC5CAD66-BCC6-4826-9B50-CA974362A282}">
      <dgm:prSet/>
      <dgm:spPr/>
      <dgm:t>
        <a:bodyPr/>
        <a:lstStyle/>
        <a:p>
          <a:endParaRPr lang="en-US"/>
        </a:p>
      </dgm:t>
    </dgm:pt>
    <dgm:pt modelId="{60CED635-1B92-4EB9-B180-BA16AE0D3BA6}" type="pres">
      <dgm:prSet presAssocID="{6537224C-5E14-4D92-AC1A-5D71D21D8657}" presName="Name0" presStyleCnt="0">
        <dgm:presLayoutVars>
          <dgm:dir/>
          <dgm:animLvl val="lvl"/>
          <dgm:resizeHandles val="exact"/>
        </dgm:presLayoutVars>
      </dgm:prSet>
      <dgm:spPr/>
    </dgm:pt>
    <dgm:pt modelId="{2D696539-7599-4164-BFF2-E00A4205A1A1}" type="pres">
      <dgm:prSet presAssocID="{4E983054-AFCB-4492-94AB-019B51FC39D0}" presName="linNode" presStyleCnt="0"/>
      <dgm:spPr/>
    </dgm:pt>
    <dgm:pt modelId="{7117AEEE-CCBD-43EF-BCE6-EF70DD306562}" type="pres">
      <dgm:prSet presAssocID="{4E983054-AFCB-4492-94AB-019B51FC39D0}" presName="parentText" presStyleLbl="node1" presStyleIdx="0" presStyleCnt="2">
        <dgm:presLayoutVars>
          <dgm:chMax val="1"/>
          <dgm:bulletEnabled val="1"/>
        </dgm:presLayoutVars>
      </dgm:prSet>
      <dgm:spPr/>
    </dgm:pt>
    <dgm:pt modelId="{F096AB52-4867-4EE1-9BCF-3BA12D70C5ED}" type="pres">
      <dgm:prSet presAssocID="{4E983054-AFCB-4492-94AB-019B51FC39D0}" presName="descendantText" presStyleLbl="alignAccFollowNode1" presStyleIdx="0" presStyleCnt="2">
        <dgm:presLayoutVars>
          <dgm:bulletEnabled val="1"/>
        </dgm:presLayoutVars>
      </dgm:prSet>
      <dgm:spPr/>
    </dgm:pt>
    <dgm:pt modelId="{54AEE915-1150-419B-9AA6-F04181ABE20A}" type="pres">
      <dgm:prSet presAssocID="{26CE3A06-00A7-44EF-B269-8F4A51A44809}" presName="sp" presStyleCnt="0"/>
      <dgm:spPr/>
    </dgm:pt>
    <dgm:pt modelId="{0874DCCE-81C1-428F-8431-5684CC29171F}" type="pres">
      <dgm:prSet presAssocID="{B081C903-5B60-4060-A9A6-511DBC72066F}" presName="linNode" presStyleCnt="0"/>
      <dgm:spPr/>
    </dgm:pt>
    <dgm:pt modelId="{08D378D3-97DF-4DF2-86FF-6B6CFDB42857}" type="pres">
      <dgm:prSet presAssocID="{B081C903-5B60-4060-A9A6-511DBC72066F}" presName="parentText" presStyleLbl="node1" presStyleIdx="1" presStyleCnt="2">
        <dgm:presLayoutVars>
          <dgm:chMax val="1"/>
          <dgm:bulletEnabled val="1"/>
        </dgm:presLayoutVars>
      </dgm:prSet>
      <dgm:spPr/>
    </dgm:pt>
    <dgm:pt modelId="{858FFC4A-F605-44C8-94F2-44D5DB5D1D38}" type="pres">
      <dgm:prSet presAssocID="{B081C903-5B60-4060-A9A6-511DBC72066F}" presName="descendantText" presStyleLbl="alignAccFollowNode1" presStyleIdx="1" presStyleCnt="2" custScaleX="100000" custScaleY="104697">
        <dgm:presLayoutVars>
          <dgm:bulletEnabled val="1"/>
        </dgm:presLayoutVars>
      </dgm:prSet>
      <dgm:spPr/>
    </dgm:pt>
  </dgm:ptLst>
  <dgm:cxnLst>
    <dgm:cxn modelId="{C5830C15-ECE9-48C2-A282-939E7C4923D0}" type="presOf" srcId="{B081C903-5B60-4060-A9A6-511DBC72066F}" destId="{08D378D3-97DF-4DF2-86FF-6B6CFDB42857}" srcOrd="0" destOrd="0" presId="urn:microsoft.com/office/officeart/2005/8/layout/vList5"/>
    <dgm:cxn modelId="{43C62931-49AE-4DAA-B633-75692CBA9663}" srcId="{B081C903-5B60-4060-A9A6-511DBC72066F}" destId="{DEE755F4-2810-4A6A-A2BF-81ABB31A3D54}" srcOrd="0" destOrd="0" parTransId="{A5766731-71D9-4BEF-8F50-855D6007C8EF}" sibTransId="{C9CD5371-BAE9-45DE-8CB9-157817D867A7}"/>
    <dgm:cxn modelId="{133A495D-E050-4853-9D9D-6AAD167125C9}" type="presOf" srcId="{0648161C-7F30-43A2-A5E0-6EBCE00E67D1}" destId="{F096AB52-4867-4EE1-9BCF-3BA12D70C5ED}" srcOrd="0" destOrd="0" presId="urn:microsoft.com/office/officeart/2005/8/layout/vList5"/>
    <dgm:cxn modelId="{5829F044-C39C-4191-A598-6CD6A4A119DB}" type="presOf" srcId="{6537224C-5E14-4D92-AC1A-5D71D21D8657}" destId="{60CED635-1B92-4EB9-B180-BA16AE0D3BA6}" srcOrd="0" destOrd="0" presId="urn:microsoft.com/office/officeart/2005/8/layout/vList5"/>
    <dgm:cxn modelId="{FC5CAD66-BCC6-4826-9B50-CA974362A282}" srcId="{B081C903-5B60-4060-A9A6-511DBC72066F}" destId="{9ACBC6DE-9320-4535-A3A9-616901CEC443}" srcOrd="2" destOrd="0" parTransId="{59F48E7D-5D0C-4DDA-8DF2-F2C2993D45D9}" sibTransId="{A9E0F970-81B8-43E5-82D1-4BB1CB567C4E}"/>
    <dgm:cxn modelId="{8B0B7948-950D-4DDC-9E52-6B7154DDA466}" type="presOf" srcId="{9ACBC6DE-9320-4535-A3A9-616901CEC443}" destId="{858FFC4A-F605-44C8-94F2-44D5DB5D1D38}" srcOrd="0" destOrd="2" presId="urn:microsoft.com/office/officeart/2005/8/layout/vList5"/>
    <dgm:cxn modelId="{6653AC4B-ED67-48DD-B434-9023B8C5E65B}" srcId="{4E983054-AFCB-4492-94AB-019B51FC39D0}" destId="{0648161C-7F30-43A2-A5E0-6EBCE00E67D1}" srcOrd="0" destOrd="0" parTransId="{F1B310AF-4317-4C22-A076-932E6445C783}" sibTransId="{D25EED05-E5C9-4808-84F8-1CABB5F82377}"/>
    <dgm:cxn modelId="{62E10F50-C053-4961-88DE-7E2A2CE2FC2A}" type="presOf" srcId="{DEE755F4-2810-4A6A-A2BF-81ABB31A3D54}" destId="{858FFC4A-F605-44C8-94F2-44D5DB5D1D38}" srcOrd="0" destOrd="0" presId="urn:microsoft.com/office/officeart/2005/8/layout/vList5"/>
    <dgm:cxn modelId="{E02E5375-8922-4C95-80ED-B3E472130AF9}" type="presOf" srcId="{4E983054-AFCB-4492-94AB-019B51FC39D0}" destId="{7117AEEE-CCBD-43EF-BCE6-EF70DD306562}" srcOrd="0" destOrd="0" presId="urn:microsoft.com/office/officeart/2005/8/layout/vList5"/>
    <dgm:cxn modelId="{1D1F7181-1FEF-4475-90BE-AE1E82E42ED7}" srcId="{B081C903-5B60-4060-A9A6-511DBC72066F}" destId="{419006E7-9B86-4ADD-BC6E-6376EFBBC7B1}" srcOrd="1" destOrd="0" parTransId="{2FEC0B4E-C95F-4A12-8D9F-A48DD309E211}" sibTransId="{E84BA4CC-6AE1-4A67-A7A2-9FD0E3E9D1B8}"/>
    <dgm:cxn modelId="{0BF2F68F-FA26-41C4-8338-A1632641BEC0}" type="presOf" srcId="{419006E7-9B86-4ADD-BC6E-6376EFBBC7B1}" destId="{858FFC4A-F605-44C8-94F2-44D5DB5D1D38}" srcOrd="0" destOrd="1" presId="urn:microsoft.com/office/officeart/2005/8/layout/vList5"/>
    <dgm:cxn modelId="{C80F4FC3-6F57-41D6-BA6C-74939D4776F1}" srcId="{6537224C-5E14-4D92-AC1A-5D71D21D8657}" destId="{B081C903-5B60-4060-A9A6-511DBC72066F}" srcOrd="1" destOrd="0" parTransId="{B690E1A1-09A8-4A7A-B297-CB8A60CDA7E5}" sibTransId="{59E5E117-EB37-4ABA-B651-E88188FF5CD5}"/>
    <dgm:cxn modelId="{39ECEBFA-FEA5-43E4-BFCA-8848D08461CB}" srcId="{6537224C-5E14-4D92-AC1A-5D71D21D8657}" destId="{4E983054-AFCB-4492-94AB-019B51FC39D0}" srcOrd="0" destOrd="0" parTransId="{FDE02A49-CA07-4126-860E-72DB5FF53251}" sibTransId="{26CE3A06-00A7-44EF-B269-8F4A51A44809}"/>
    <dgm:cxn modelId="{BD8DF617-2273-4ED1-8CA9-1C99C7619F6C}" type="presParOf" srcId="{60CED635-1B92-4EB9-B180-BA16AE0D3BA6}" destId="{2D696539-7599-4164-BFF2-E00A4205A1A1}" srcOrd="0" destOrd="0" presId="urn:microsoft.com/office/officeart/2005/8/layout/vList5"/>
    <dgm:cxn modelId="{0A6C568B-EE79-41F3-B5EB-A662712D6F58}" type="presParOf" srcId="{2D696539-7599-4164-BFF2-E00A4205A1A1}" destId="{7117AEEE-CCBD-43EF-BCE6-EF70DD306562}" srcOrd="0" destOrd="0" presId="urn:microsoft.com/office/officeart/2005/8/layout/vList5"/>
    <dgm:cxn modelId="{B0A57060-62D9-4628-A199-4112281314CE}" type="presParOf" srcId="{2D696539-7599-4164-BFF2-E00A4205A1A1}" destId="{F096AB52-4867-4EE1-9BCF-3BA12D70C5ED}" srcOrd="1" destOrd="0" presId="urn:microsoft.com/office/officeart/2005/8/layout/vList5"/>
    <dgm:cxn modelId="{F64503E1-8EFD-4FE5-B8F0-E1786C8DE2AF}" type="presParOf" srcId="{60CED635-1B92-4EB9-B180-BA16AE0D3BA6}" destId="{54AEE915-1150-419B-9AA6-F04181ABE20A}" srcOrd="1" destOrd="0" presId="urn:microsoft.com/office/officeart/2005/8/layout/vList5"/>
    <dgm:cxn modelId="{E48E3695-F67D-47EB-A82F-25CE2E363CBD}" type="presParOf" srcId="{60CED635-1B92-4EB9-B180-BA16AE0D3BA6}" destId="{0874DCCE-81C1-428F-8431-5684CC29171F}" srcOrd="2" destOrd="0" presId="urn:microsoft.com/office/officeart/2005/8/layout/vList5"/>
    <dgm:cxn modelId="{50714110-E2D3-4AD1-80BB-770AA82268A8}" type="presParOf" srcId="{0874DCCE-81C1-428F-8431-5684CC29171F}" destId="{08D378D3-97DF-4DF2-86FF-6B6CFDB42857}" srcOrd="0" destOrd="0" presId="urn:microsoft.com/office/officeart/2005/8/layout/vList5"/>
    <dgm:cxn modelId="{D93C27C3-FDC4-4B02-85A7-4CDEC43269DB}" type="presParOf" srcId="{0874DCCE-81C1-428F-8431-5684CC29171F}" destId="{858FFC4A-F605-44C8-94F2-44D5DB5D1D38}"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CAAD504-C53C-436E-9A64-3617D0AFECD0}" type="doc">
      <dgm:prSet loTypeId="urn:diagrams.loki3.com/VaryingWidthList" loCatId="list" qsTypeId="urn:microsoft.com/office/officeart/2005/8/quickstyle/simple3" qsCatId="simple" csTypeId="urn:microsoft.com/office/officeart/2005/8/colors/accent3_4" csCatId="accent3" phldr="1"/>
      <dgm:spPr/>
      <dgm:t>
        <a:bodyPr/>
        <a:lstStyle/>
        <a:p>
          <a:endParaRPr lang="en-US"/>
        </a:p>
      </dgm:t>
    </dgm:pt>
    <dgm:pt modelId="{19D96417-3C77-44C3-9B87-C2289FEC77A3}">
      <dgm:prSet phldrT="[Text]" custT="1"/>
      <dgm:spPr/>
      <dgm:t>
        <a:bodyPr/>
        <a:lstStyle/>
        <a:p>
          <a:r>
            <a:rPr lang="en-US" sz="2400" dirty="0"/>
            <a:t>Former Industrial Site</a:t>
          </a:r>
        </a:p>
      </dgm:t>
    </dgm:pt>
    <dgm:pt modelId="{E9496DED-57F0-4CA6-9DCC-A98479A43732}" type="parTrans" cxnId="{9087BE7A-5521-406B-862C-554BBDC1DDBE}">
      <dgm:prSet/>
      <dgm:spPr/>
      <dgm:t>
        <a:bodyPr/>
        <a:lstStyle/>
        <a:p>
          <a:endParaRPr lang="en-US"/>
        </a:p>
      </dgm:t>
    </dgm:pt>
    <dgm:pt modelId="{45EC11F4-0C01-4336-919C-AC35A3047048}" type="sibTrans" cxnId="{9087BE7A-5521-406B-862C-554BBDC1DDBE}">
      <dgm:prSet/>
      <dgm:spPr/>
      <dgm:t>
        <a:bodyPr/>
        <a:lstStyle/>
        <a:p>
          <a:endParaRPr lang="en-US"/>
        </a:p>
      </dgm:t>
    </dgm:pt>
    <dgm:pt modelId="{62D9AF8B-9F78-43A9-A15C-E83B3C91A02E}">
      <dgm:prSet phldrT="[Text]" custT="1"/>
      <dgm:spPr/>
      <dgm:t>
        <a:bodyPr/>
        <a:lstStyle/>
        <a:p>
          <a:r>
            <a:rPr lang="en-US" sz="3200" b="1" dirty="0"/>
            <a:t>BEFORE</a:t>
          </a:r>
        </a:p>
      </dgm:t>
    </dgm:pt>
    <dgm:pt modelId="{AD898C2D-B1A9-400B-B85A-F19EDB68AE90}" type="parTrans" cxnId="{9A2DE547-5973-4725-BDC4-8431BA9EA61D}">
      <dgm:prSet/>
      <dgm:spPr/>
      <dgm:t>
        <a:bodyPr/>
        <a:lstStyle/>
        <a:p>
          <a:endParaRPr lang="en-US"/>
        </a:p>
      </dgm:t>
    </dgm:pt>
    <dgm:pt modelId="{6A017EF7-5C46-4E05-BE69-5A47A8F28635}" type="sibTrans" cxnId="{9A2DE547-5973-4725-BDC4-8431BA9EA61D}">
      <dgm:prSet/>
      <dgm:spPr/>
      <dgm:t>
        <a:bodyPr/>
        <a:lstStyle/>
        <a:p>
          <a:endParaRPr lang="en-US"/>
        </a:p>
      </dgm:t>
    </dgm:pt>
    <dgm:pt modelId="{12CFDC5E-AAFC-4A96-A76D-ED364CE56D13}">
      <dgm:prSet phldrT="[Text]" custT="1"/>
      <dgm:spPr/>
      <dgm:t>
        <a:bodyPr/>
        <a:lstStyle/>
        <a:p>
          <a:r>
            <a:rPr lang="en-US" sz="2400" dirty="0"/>
            <a:t>Vacant since 1980s</a:t>
          </a:r>
        </a:p>
      </dgm:t>
    </dgm:pt>
    <dgm:pt modelId="{26FE2224-99CD-48A8-B014-3461B3748E72}" type="parTrans" cxnId="{E6AB8956-7FEB-4D31-AECC-2B08AAEDB8FD}">
      <dgm:prSet/>
      <dgm:spPr/>
      <dgm:t>
        <a:bodyPr/>
        <a:lstStyle/>
        <a:p>
          <a:endParaRPr lang="en-US"/>
        </a:p>
      </dgm:t>
    </dgm:pt>
    <dgm:pt modelId="{19A571CA-7CCF-43DD-89A1-FA9A13AC3FED}" type="sibTrans" cxnId="{E6AB8956-7FEB-4D31-AECC-2B08AAEDB8FD}">
      <dgm:prSet/>
      <dgm:spPr/>
      <dgm:t>
        <a:bodyPr/>
        <a:lstStyle/>
        <a:p>
          <a:endParaRPr lang="en-US"/>
        </a:p>
      </dgm:t>
    </dgm:pt>
    <dgm:pt modelId="{84BA0FAB-A5D8-45A4-95C1-F28E1B4B35FF}">
      <dgm:prSet phldrT="[Text]" custT="1"/>
      <dgm:spPr/>
      <dgm:t>
        <a:bodyPr/>
        <a:lstStyle/>
        <a:p>
          <a:r>
            <a:rPr lang="en-US" sz="2400" dirty="0"/>
            <a:t>Contaminated from metal products mfg.</a:t>
          </a:r>
        </a:p>
      </dgm:t>
    </dgm:pt>
    <dgm:pt modelId="{D9A9C2BF-DB4A-417E-B56D-446598A05001}" type="parTrans" cxnId="{BCDC971C-8593-4F8B-BB1A-CCBCA3F9335A}">
      <dgm:prSet/>
      <dgm:spPr/>
      <dgm:t>
        <a:bodyPr/>
        <a:lstStyle/>
        <a:p>
          <a:endParaRPr lang="en-US"/>
        </a:p>
      </dgm:t>
    </dgm:pt>
    <dgm:pt modelId="{261828F3-5FCE-4B99-861A-36497C71E877}" type="sibTrans" cxnId="{BCDC971C-8593-4F8B-BB1A-CCBCA3F9335A}">
      <dgm:prSet/>
      <dgm:spPr/>
      <dgm:t>
        <a:bodyPr/>
        <a:lstStyle/>
        <a:p>
          <a:endParaRPr lang="en-US"/>
        </a:p>
      </dgm:t>
    </dgm:pt>
    <dgm:pt modelId="{80995D83-AE44-4B78-BE46-721D73E09CBB}" type="pres">
      <dgm:prSet presAssocID="{9CAAD504-C53C-436E-9A64-3617D0AFECD0}" presName="Name0" presStyleCnt="0">
        <dgm:presLayoutVars>
          <dgm:resizeHandles/>
        </dgm:presLayoutVars>
      </dgm:prSet>
      <dgm:spPr/>
    </dgm:pt>
    <dgm:pt modelId="{18AB03FC-2750-4894-97DA-0DCC243A963B}" type="pres">
      <dgm:prSet presAssocID="{62D9AF8B-9F78-43A9-A15C-E83B3C91A02E}" presName="text" presStyleLbl="node1" presStyleIdx="0" presStyleCnt="1" custScaleX="124114" custScaleY="100196" custLinFactNeighborX="-5473" custLinFactNeighborY="-98">
        <dgm:presLayoutVars>
          <dgm:bulletEnabled val="1"/>
        </dgm:presLayoutVars>
      </dgm:prSet>
      <dgm:spPr/>
    </dgm:pt>
  </dgm:ptLst>
  <dgm:cxnLst>
    <dgm:cxn modelId="{E5512A02-0031-4CEF-B47B-B0842C89009B}" type="presOf" srcId="{9CAAD504-C53C-436E-9A64-3617D0AFECD0}" destId="{80995D83-AE44-4B78-BE46-721D73E09CBB}" srcOrd="0" destOrd="0" presId="urn:diagrams.loki3.com/VaryingWidthList"/>
    <dgm:cxn modelId="{4087D10A-C571-4466-8DC4-17E385F44ADE}" type="presOf" srcId="{62D9AF8B-9F78-43A9-A15C-E83B3C91A02E}" destId="{18AB03FC-2750-4894-97DA-0DCC243A963B}" srcOrd="0" destOrd="0" presId="urn:diagrams.loki3.com/VaryingWidthList"/>
    <dgm:cxn modelId="{BCDC971C-8593-4F8B-BB1A-CCBCA3F9335A}" srcId="{62D9AF8B-9F78-43A9-A15C-E83B3C91A02E}" destId="{84BA0FAB-A5D8-45A4-95C1-F28E1B4B35FF}" srcOrd="2" destOrd="0" parTransId="{D9A9C2BF-DB4A-417E-B56D-446598A05001}" sibTransId="{261828F3-5FCE-4B99-861A-36497C71E877}"/>
    <dgm:cxn modelId="{FEEC9235-CB1A-4C07-AECC-ADE266E45A4D}" type="presOf" srcId="{12CFDC5E-AAFC-4A96-A76D-ED364CE56D13}" destId="{18AB03FC-2750-4894-97DA-0DCC243A963B}" srcOrd="0" destOrd="2" presId="urn:diagrams.loki3.com/VaryingWidthList"/>
    <dgm:cxn modelId="{B310723E-7174-40BF-9799-5CBCFBDDDBCD}" type="presOf" srcId="{19D96417-3C77-44C3-9B87-C2289FEC77A3}" destId="{18AB03FC-2750-4894-97DA-0DCC243A963B}" srcOrd="0" destOrd="1" presId="urn:diagrams.loki3.com/VaryingWidthList"/>
    <dgm:cxn modelId="{9A2DE547-5973-4725-BDC4-8431BA9EA61D}" srcId="{9CAAD504-C53C-436E-9A64-3617D0AFECD0}" destId="{62D9AF8B-9F78-43A9-A15C-E83B3C91A02E}" srcOrd="0" destOrd="0" parTransId="{AD898C2D-B1A9-400B-B85A-F19EDB68AE90}" sibTransId="{6A017EF7-5C46-4E05-BE69-5A47A8F28635}"/>
    <dgm:cxn modelId="{E6AB8956-7FEB-4D31-AECC-2B08AAEDB8FD}" srcId="{62D9AF8B-9F78-43A9-A15C-E83B3C91A02E}" destId="{12CFDC5E-AAFC-4A96-A76D-ED364CE56D13}" srcOrd="1" destOrd="0" parTransId="{26FE2224-99CD-48A8-B014-3461B3748E72}" sibTransId="{19A571CA-7CCF-43DD-89A1-FA9A13AC3FED}"/>
    <dgm:cxn modelId="{9087BE7A-5521-406B-862C-554BBDC1DDBE}" srcId="{62D9AF8B-9F78-43A9-A15C-E83B3C91A02E}" destId="{19D96417-3C77-44C3-9B87-C2289FEC77A3}" srcOrd="0" destOrd="0" parTransId="{E9496DED-57F0-4CA6-9DCC-A98479A43732}" sibTransId="{45EC11F4-0C01-4336-919C-AC35A3047048}"/>
    <dgm:cxn modelId="{2AEE4398-F20E-400D-8D16-F94F2C37D4C0}" type="presOf" srcId="{84BA0FAB-A5D8-45A4-95C1-F28E1B4B35FF}" destId="{18AB03FC-2750-4894-97DA-0DCC243A963B}" srcOrd="0" destOrd="3" presId="urn:diagrams.loki3.com/VaryingWidthList"/>
    <dgm:cxn modelId="{B46FB2D3-A342-4EE2-B7BE-6501EF0523BA}" type="presParOf" srcId="{80995D83-AE44-4B78-BE46-721D73E09CBB}" destId="{18AB03FC-2750-4894-97DA-0DCC243A963B}" srcOrd="0" destOrd="0" presId="urn:diagrams.loki3.com/VaryingWidth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CAAD504-C53C-436E-9A64-3617D0AFECD0}" type="doc">
      <dgm:prSet loTypeId="urn:diagrams.loki3.com/VaryingWidthList" loCatId="list" qsTypeId="urn:microsoft.com/office/officeart/2005/8/quickstyle/simple3" qsCatId="simple" csTypeId="urn:microsoft.com/office/officeart/2005/8/colors/accent3_4" csCatId="accent3" phldr="1"/>
      <dgm:spPr/>
      <dgm:t>
        <a:bodyPr/>
        <a:lstStyle/>
        <a:p>
          <a:endParaRPr lang="en-US"/>
        </a:p>
      </dgm:t>
    </dgm:pt>
    <dgm:pt modelId="{19D96417-3C77-44C3-9B87-C2289FEC77A3}">
      <dgm:prSet phldrT="[Text]" custT="1"/>
      <dgm:spPr/>
      <dgm:t>
        <a:bodyPr/>
        <a:lstStyle/>
        <a:p>
          <a:r>
            <a:rPr lang="en-US" sz="2400" dirty="0"/>
            <a:t>$900,000 BF Grant, $900,000 BF Loan, $1.1M TIF</a:t>
          </a:r>
        </a:p>
      </dgm:t>
    </dgm:pt>
    <dgm:pt modelId="{E9496DED-57F0-4CA6-9DCC-A98479A43732}" type="parTrans" cxnId="{9087BE7A-5521-406B-862C-554BBDC1DDBE}">
      <dgm:prSet/>
      <dgm:spPr/>
      <dgm:t>
        <a:bodyPr/>
        <a:lstStyle/>
        <a:p>
          <a:endParaRPr lang="en-US"/>
        </a:p>
      </dgm:t>
    </dgm:pt>
    <dgm:pt modelId="{45EC11F4-0C01-4336-919C-AC35A3047048}" type="sibTrans" cxnId="{9087BE7A-5521-406B-862C-554BBDC1DDBE}">
      <dgm:prSet/>
      <dgm:spPr/>
      <dgm:t>
        <a:bodyPr/>
        <a:lstStyle/>
        <a:p>
          <a:endParaRPr lang="en-US"/>
        </a:p>
      </dgm:t>
    </dgm:pt>
    <dgm:pt modelId="{62D9AF8B-9F78-43A9-A15C-E83B3C91A02E}">
      <dgm:prSet phldrT="[Text]" custT="1"/>
      <dgm:spPr/>
      <dgm:t>
        <a:bodyPr/>
        <a:lstStyle/>
        <a:p>
          <a:r>
            <a:rPr lang="en-US" sz="3200" b="1" dirty="0"/>
            <a:t>AFTER</a:t>
          </a:r>
        </a:p>
      </dgm:t>
    </dgm:pt>
    <dgm:pt modelId="{AD898C2D-B1A9-400B-B85A-F19EDB68AE90}" type="parTrans" cxnId="{9A2DE547-5973-4725-BDC4-8431BA9EA61D}">
      <dgm:prSet/>
      <dgm:spPr/>
      <dgm:t>
        <a:bodyPr/>
        <a:lstStyle/>
        <a:p>
          <a:endParaRPr lang="en-US"/>
        </a:p>
      </dgm:t>
    </dgm:pt>
    <dgm:pt modelId="{6A017EF7-5C46-4E05-BE69-5A47A8F28635}" type="sibTrans" cxnId="{9A2DE547-5973-4725-BDC4-8431BA9EA61D}">
      <dgm:prSet/>
      <dgm:spPr/>
      <dgm:t>
        <a:bodyPr/>
        <a:lstStyle/>
        <a:p>
          <a:endParaRPr lang="en-US"/>
        </a:p>
      </dgm:t>
    </dgm:pt>
    <dgm:pt modelId="{8BD98491-4848-4CA6-9373-7CD44F27F845}">
      <dgm:prSet phldrT="[Text]" custT="1"/>
      <dgm:spPr/>
      <dgm:t>
        <a:bodyPr/>
        <a:lstStyle/>
        <a:p>
          <a:r>
            <a:rPr lang="en-US" sz="2400" dirty="0"/>
            <a:t>$22.8 M investment, 3 jobs</a:t>
          </a:r>
        </a:p>
      </dgm:t>
    </dgm:pt>
    <dgm:pt modelId="{C24C2349-950D-48BF-BCB1-16EA5A16503F}" type="parTrans" cxnId="{60E14D38-2725-497B-A8A7-B94F4DF825C0}">
      <dgm:prSet/>
      <dgm:spPr/>
      <dgm:t>
        <a:bodyPr/>
        <a:lstStyle/>
        <a:p>
          <a:endParaRPr lang="en-US"/>
        </a:p>
      </dgm:t>
    </dgm:pt>
    <dgm:pt modelId="{9E23054B-F726-4AF2-8FB4-366A1FDA9129}" type="sibTrans" cxnId="{60E14D38-2725-497B-A8A7-B94F4DF825C0}">
      <dgm:prSet/>
      <dgm:spPr/>
      <dgm:t>
        <a:bodyPr/>
        <a:lstStyle/>
        <a:p>
          <a:endParaRPr lang="en-US"/>
        </a:p>
      </dgm:t>
    </dgm:pt>
    <dgm:pt modelId="{256693C3-CDAB-479B-A0B3-AABC4FDC7B3D}">
      <dgm:prSet phldrT="[Text]" custT="1"/>
      <dgm:spPr/>
      <dgm:t>
        <a:bodyPr/>
        <a:lstStyle/>
        <a:p>
          <a:r>
            <a:rPr lang="en-US" sz="2400" dirty="0"/>
            <a:t>Residential</a:t>
          </a:r>
        </a:p>
      </dgm:t>
    </dgm:pt>
    <dgm:pt modelId="{534392A4-9C0E-4952-B05C-92C3F56A222C}" type="parTrans" cxnId="{A24469EE-E3FE-4B66-96AB-17AF044BF282}">
      <dgm:prSet/>
      <dgm:spPr/>
      <dgm:t>
        <a:bodyPr/>
        <a:lstStyle/>
        <a:p>
          <a:endParaRPr lang="en-US"/>
        </a:p>
      </dgm:t>
    </dgm:pt>
    <dgm:pt modelId="{EAAD574E-3C7B-4778-978F-3A0AE0BCFD5F}" type="sibTrans" cxnId="{A24469EE-E3FE-4B66-96AB-17AF044BF282}">
      <dgm:prSet/>
      <dgm:spPr/>
      <dgm:t>
        <a:bodyPr/>
        <a:lstStyle/>
        <a:p>
          <a:endParaRPr lang="en-US"/>
        </a:p>
      </dgm:t>
    </dgm:pt>
    <dgm:pt modelId="{80995D83-AE44-4B78-BE46-721D73E09CBB}" type="pres">
      <dgm:prSet presAssocID="{9CAAD504-C53C-436E-9A64-3617D0AFECD0}" presName="Name0" presStyleCnt="0">
        <dgm:presLayoutVars>
          <dgm:resizeHandles/>
        </dgm:presLayoutVars>
      </dgm:prSet>
      <dgm:spPr/>
    </dgm:pt>
    <dgm:pt modelId="{18AB03FC-2750-4894-97DA-0DCC243A963B}" type="pres">
      <dgm:prSet presAssocID="{62D9AF8B-9F78-43A9-A15C-E83B3C91A02E}" presName="text" presStyleLbl="node1" presStyleIdx="0" presStyleCnt="1" custScaleX="179966" custScaleY="100196" custLinFactNeighborX="-841" custLinFactNeighborY="-10924">
        <dgm:presLayoutVars>
          <dgm:bulletEnabled val="1"/>
        </dgm:presLayoutVars>
      </dgm:prSet>
      <dgm:spPr/>
    </dgm:pt>
  </dgm:ptLst>
  <dgm:cxnLst>
    <dgm:cxn modelId="{E5512A02-0031-4CEF-B47B-B0842C89009B}" type="presOf" srcId="{9CAAD504-C53C-436E-9A64-3617D0AFECD0}" destId="{80995D83-AE44-4B78-BE46-721D73E09CBB}" srcOrd="0" destOrd="0" presId="urn:diagrams.loki3.com/VaryingWidthList"/>
    <dgm:cxn modelId="{4087D10A-C571-4466-8DC4-17E385F44ADE}" type="presOf" srcId="{62D9AF8B-9F78-43A9-A15C-E83B3C91A02E}" destId="{18AB03FC-2750-4894-97DA-0DCC243A963B}" srcOrd="0" destOrd="0" presId="urn:diagrams.loki3.com/VaryingWidthList"/>
    <dgm:cxn modelId="{60E14D38-2725-497B-A8A7-B94F4DF825C0}" srcId="{62D9AF8B-9F78-43A9-A15C-E83B3C91A02E}" destId="{8BD98491-4848-4CA6-9373-7CD44F27F845}" srcOrd="1" destOrd="0" parTransId="{C24C2349-950D-48BF-BCB1-16EA5A16503F}" sibTransId="{9E23054B-F726-4AF2-8FB4-366A1FDA9129}"/>
    <dgm:cxn modelId="{B310723E-7174-40BF-9799-5CBCFBDDDBCD}" type="presOf" srcId="{19D96417-3C77-44C3-9B87-C2289FEC77A3}" destId="{18AB03FC-2750-4894-97DA-0DCC243A963B}" srcOrd="0" destOrd="1" presId="urn:diagrams.loki3.com/VaryingWidthList"/>
    <dgm:cxn modelId="{9A2DE547-5973-4725-BDC4-8431BA9EA61D}" srcId="{9CAAD504-C53C-436E-9A64-3617D0AFECD0}" destId="{62D9AF8B-9F78-43A9-A15C-E83B3C91A02E}" srcOrd="0" destOrd="0" parTransId="{AD898C2D-B1A9-400B-B85A-F19EDB68AE90}" sibTransId="{6A017EF7-5C46-4E05-BE69-5A47A8F28635}"/>
    <dgm:cxn modelId="{9087BE7A-5521-406B-862C-554BBDC1DDBE}" srcId="{62D9AF8B-9F78-43A9-A15C-E83B3C91A02E}" destId="{19D96417-3C77-44C3-9B87-C2289FEC77A3}" srcOrd="0" destOrd="0" parTransId="{E9496DED-57F0-4CA6-9DCC-A98479A43732}" sibTransId="{45EC11F4-0C01-4336-919C-AC35A3047048}"/>
    <dgm:cxn modelId="{27294886-9385-4235-8627-6DABB9D4C6F4}" type="presOf" srcId="{256693C3-CDAB-479B-A0B3-AABC4FDC7B3D}" destId="{18AB03FC-2750-4894-97DA-0DCC243A963B}" srcOrd="0" destOrd="3" presId="urn:diagrams.loki3.com/VaryingWidthList"/>
    <dgm:cxn modelId="{D1C647E3-D944-4179-A9D2-7C462EB38322}" type="presOf" srcId="{8BD98491-4848-4CA6-9373-7CD44F27F845}" destId="{18AB03FC-2750-4894-97DA-0DCC243A963B}" srcOrd="0" destOrd="2" presId="urn:diagrams.loki3.com/VaryingWidthList"/>
    <dgm:cxn modelId="{A24469EE-E3FE-4B66-96AB-17AF044BF282}" srcId="{62D9AF8B-9F78-43A9-A15C-E83B3C91A02E}" destId="{256693C3-CDAB-479B-A0B3-AABC4FDC7B3D}" srcOrd="2" destOrd="0" parTransId="{534392A4-9C0E-4952-B05C-92C3F56A222C}" sibTransId="{EAAD574E-3C7B-4778-978F-3A0AE0BCFD5F}"/>
    <dgm:cxn modelId="{B46FB2D3-A342-4EE2-B7BE-6501EF0523BA}" type="presParOf" srcId="{80995D83-AE44-4B78-BE46-721D73E09CBB}" destId="{18AB03FC-2750-4894-97DA-0DCC243A963B}" srcOrd="0" destOrd="0" presId="urn:diagrams.loki3.com/VaryingWidth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CAAD504-C53C-436E-9A64-3617D0AFECD0}" type="doc">
      <dgm:prSet loTypeId="urn:diagrams.loki3.com/VaryingWidthList" loCatId="list" qsTypeId="urn:microsoft.com/office/officeart/2005/8/quickstyle/simple3" qsCatId="simple" csTypeId="urn:microsoft.com/office/officeart/2005/8/colors/accent3_4" csCatId="accent3" phldr="1"/>
      <dgm:spPr/>
      <dgm:t>
        <a:bodyPr/>
        <a:lstStyle/>
        <a:p>
          <a:endParaRPr lang="en-US"/>
        </a:p>
      </dgm:t>
    </dgm:pt>
    <dgm:pt modelId="{19D96417-3C77-44C3-9B87-C2289FEC77A3}">
      <dgm:prSet phldrT="[Text]" custT="1"/>
      <dgm:spPr/>
      <dgm:t>
        <a:bodyPr/>
        <a:lstStyle/>
        <a:p>
          <a:r>
            <a:rPr lang="en-US" sz="2400" dirty="0"/>
            <a:t>Heavy Industrial Use</a:t>
          </a:r>
        </a:p>
      </dgm:t>
    </dgm:pt>
    <dgm:pt modelId="{E9496DED-57F0-4CA6-9DCC-A98479A43732}" type="parTrans" cxnId="{9087BE7A-5521-406B-862C-554BBDC1DDBE}">
      <dgm:prSet/>
      <dgm:spPr/>
      <dgm:t>
        <a:bodyPr/>
        <a:lstStyle/>
        <a:p>
          <a:endParaRPr lang="en-US"/>
        </a:p>
      </dgm:t>
    </dgm:pt>
    <dgm:pt modelId="{45EC11F4-0C01-4336-919C-AC35A3047048}" type="sibTrans" cxnId="{9087BE7A-5521-406B-862C-554BBDC1DDBE}">
      <dgm:prSet/>
      <dgm:spPr/>
      <dgm:t>
        <a:bodyPr/>
        <a:lstStyle/>
        <a:p>
          <a:endParaRPr lang="en-US"/>
        </a:p>
      </dgm:t>
    </dgm:pt>
    <dgm:pt modelId="{62D9AF8B-9F78-43A9-A15C-E83B3C91A02E}">
      <dgm:prSet phldrT="[Text]" custT="1"/>
      <dgm:spPr/>
      <dgm:t>
        <a:bodyPr/>
        <a:lstStyle/>
        <a:p>
          <a:r>
            <a:rPr lang="en-US" sz="3200" b="1" dirty="0"/>
            <a:t>BEFORE</a:t>
          </a:r>
        </a:p>
      </dgm:t>
    </dgm:pt>
    <dgm:pt modelId="{AD898C2D-B1A9-400B-B85A-F19EDB68AE90}" type="parTrans" cxnId="{9A2DE547-5973-4725-BDC4-8431BA9EA61D}">
      <dgm:prSet/>
      <dgm:spPr/>
      <dgm:t>
        <a:bodyPr/>
        <a:lstStyle/>
        <a:p>
          <a:endParaRPr lang="en-US"/>
        </a:p>
      </dgm:t>
    </dgm:pt>
    <dgm:pt modelId="{6A017EF7-5C46-4E05-BE69-5A47A8F28635}" type="sibTrans" cxnId="{9A2DE547-5973-4725-BDC4-8431BA9EA61D}">
      <dgm:prSet/>
      <dgm:spPr/>
      <dgm:t>
        <a:bodyPr/>
        <a:lstStyle/>
        <a:p>
          <a:endParaRPr lang="en-US"/>
        </a:p>
      </dgm:t>
    </dgm:pt>
    <dgm:pt modelId="{12CFDC5E-AAFC-4A96-A76D-ED364CE56D13}">
      <dgm:prSet phldrT="[Text]" custT="1"/>
      <dgm:spPr/>
      <dgm:t>
        <a:bodyPr/>
        <a:lstStyle/>
        <a:p>
          <a:r>
            <a:rPr lang="en-US" sz="2400" dirty="0"/>
            <a:t>Contaminated with oils, gasoline, chlorinated solvents, etc.</a:t>
          </a:r>
        </a:p>
      </dgm:t>
    </dgm:pt>
    <dgm:pt modelId="{26FE2224-99CD-48A8-B014-3461B3748E72}" type="parTrans" cxnId="{E6AB8956-7FEB-4D31-AECC-2B08AAEDB8FD}">
      <dgm:prSet/>
      <dgm:spPr/>
      <dgm:t>
        <a:bodyPr/>
        <a:lstStyle/>
        <a:p>
          <a:endParaRPr lang="en-US"/>
        </a:p>
      </dgm:t>
    </dgm:pt>
    <dgm:pt modelId="{19A571CA-7CCF-43DD-89A1-FA9A13AC3FED}" type="sibTrans" cxnId="{E6AB8956-7FEB-4D31-AECC-2B08AAEDB8FD}">
      <dgm:prSet/>
      <dgm:spPr/>
      <dgm:t>
        <a:bodyPr/>
        <a:lstStyle/>
        <a:p>
          <a:endParaRPr lang="en-US"/>
        </a:p>
      </dgm:t>
    </dgm:pt>
    <dgm:pt modelId="{80995D83-AE44-4B78-BE46-721D73E09CBB}" type="pres">
      <dgm:prSet presAssocID="{9CAAD504-C53C-436E-9A64-3617D0AFECD0}" presName="Name0" presStyleCnt="0">
        <dgm:presLayoutVars>
          <dgm:resizeHandles/>
        </dgm:presLayoutVars>
      </dgm:prSet>
      <dgm:spPr/>
    </dgm:pt>
    <dgm:pt modelId="{18AB03FC-2750-4894-97DA-0DCC243A963B}" type="pres">
      <dgm:prSet presAssocID="{62D9AF8B-9F78-43A9-A15C-E83B3C91A02E}" presName="text" presStyleLbl="node1" presStyleIdx="0" presStyleCnt="1" custScaleX="124114" custScaleY="100196" custLinFactNeighborX="10119" custLinFactNeighborY="7659">
        <dgm:presLayoutVars>
          <dgm:bulletEnabled val="1"/>
        </dgm:presLayoutVars>
      </dgm:prSet>
      <dgm:spPr/>
    </dgm:pt>
  </dgm:ptLst>
  <dgm:cxnLst>
    <dgm:cxn modelId="{E5512A02-0031-4CEF-B47B-B0842C89009B}" type="presOf" srcId="{9CAAD504-C53C-436E-9A64-3617D0AFECD0}" destId="{80995D83-AE44-4B78-BE46-721D73E09CBB}" srcOrd="0" destOrd="0" presId="urn:diagrams.loki3.com/VaryingWidthList"/>
    <dgm:cxn modelId="{4087D10A-C571-4466-8DC4-17E385F44ADE}" type="presOf" srcId="{62D9AF8B-9F78-43A9-A15C-E83B3C91A02E}" destId="{18AB03FC-2750-4894-97DA-0DCC243A963B}" srcOrd="0" destOrd="0" presId="urn:diagrams.loki3.com/VaryingWidthList"/>
    <dgm:cxn modelId="{FEEC9235-CB1A-4C07-AECC-ADE266E45A4D}" type="presOf" srcId="{12CFDC5E-AAFC-4A96-A76D-ED364CE56D13}" destId="{18AB03FC-2750-4894-97DA-0DCC243A963B}" srcOrd="0" destOrd="2" presId="urn:diagrams.loki3.com/VaryingWidthList"/>
    <dgm:cxn modelId="{B310723E-7174-40BF-9799-5CBCFBDDDBCD}" type="presOf" srcId="{19D96417-3C77-44C3-9B87-C2289FEC77A3}" destId="{18AB03FC-2750-4894-97DA-0DCC243A963B}" srcOrd="0" destOrd="1" presId="urn:diagrams.loki3.com/VaryingWidthList"/>
    <dgm:cxn modelId="{9A2DE547-5973-4725-BDC4-8431BA9EA61D}" srcId="{9CAAD504-C53C-436E-9A64-3617D0AFECD0}" destId="{62D9AF8B-9F78-43A9-A15C-E83B3C91A02E}" srcOrd="0" destOrd="0" parTransId="{AD898C2D-B1A9-400B-B85A-F19EDB68AE90}" sibTransId="{6A017EF7-5C46-4E05-BE69-5A47A8F28635}"/>
    <dgm:cxn modelId="{E6AB8956-7FEB-4D31-AECC-2B08AAEDB8FD}" srcId="{62D9AF8B-9F78-43A9-A15C-E83B3C91A02E}" destId="{12CFDC5E-AAFC-4A96-A76D-ED364CE56D13}" srcOrd="1" destOrd="0" parTransId="{26FE2224-99CD-48A8-B014-3461B3748E72}" sibTransId="{19A571CA-7CCF-43DD-89A1-FA9A13AC3FED}"/>
    <dgm:cxn modelId="{9087BE7A-5521-406B-862C-554BBDC1DDBE}" srcId="{62D9AF8B-9F78-43A9-A15C-E83B3C91A02E}" destId="{19D96417-3C77-44C3-9B87-C2289FEC77A3}" srcOrd="0" destOrd="0" parTransId="{E9496DED-57F0-4CA6-9DCC-A98479A43732}" sibTransId="{45EC11F4-0C01-4336-919C-AC35A3047048}"/>
    <dgm:cxn modelId="{B46FB2D3-A342-4EE2-B7BE-6501EF0523BA}" type="presParOf" srcId="{80995D83-AE44-4B78-BE46-721D73E09CBB}" destId="{18AB03FC-2750-4894-97DA-0DCC243A963B}" srcOrd="0" destOrd="0" presId="urn:diagrams.loki3.com/VaryingWidth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CAAD504-C53C-436E-9A64-3617D0AFECD0}" type="doc">
      <dgm:prSet loTypeId="urn:diagrams.loki3.com/VaryingWidthList" loCatId="list" qsTypeId="urn:microsoft.com/office/officeart/2005/8/quickstyle/simple3" qsCatId="simple" csTypeId="urn:microsoft.com/office/officeart/2005/8/colors/accent3_4" csCatId="accent3" phldr="1"/>
      <dgm:spPr/>
      <dgm:t>
        <a:bodyPr/>
        <a:lstStyle/>
        <a:p>
          <a:endParaRPr lang="en-US"/>
        </a:p>
      </dgm:t>
    </dgm:pt>
    <dgm:pt modelId="{62D9AF8B-9F78-43A9-A15C-E83B3C91A02E}">
      <dgm:prSet phldrT="[Text]" custT="1"/>
      <dgm:spPr/>
      <dgm:t>
        <a:bodyPr/>
        <a:lstStyle/>
        <a:p>
          <a:r>
            <a:rPr lang="en-US" sz="3200" b="1" dirty="0"/>
            <a:t>BEFORE</a:t>
          </a:r>
        </a:p>
      </dgm:t>
    </dgm:pt>
    <dgm:pt modelId="{AD898C2D-B1A9-400B-B85A-F19EDB68AE90}" type="parTrans" cxnId="{9A2DE547-5973-4725-BDC4-8431BA9EA61D}">
      <dgm:prSet/>
      <dgm:spPr/>
      <dgm:t>
        <a:bodyPr/>
        <a:lstStyle/>
        <a:p>
          <a:endParaRPr lang="en-US"/>
        </a:p>
      </dgm:t>
    </dgm:pt>
    <dgm:pt modelId="{6A017EF7-5C46-4E05-BE69-5A47A8F28635}" type="sibTrans" cxnId="{9A2DE547-5973-4725-BDC4-8431BA9EA61D}">
      <dgm:prSet/>
      <dgm:spPr/>
      <dgm:t>
        <a:bodyPr/>
        <a:lstStyle/>
        <a:p>
          <a:endParaRPr lang="en-US"/>
        </a:p>
      </dgm:t>
    </dgm:pt>
    <dgm:pt modelId="{19D96417-3C77-44C3-9B87-C2289FEC77A3}">
      <dgm:prSet phldrT="[Text]" custT="1"/>
      <dgm:spPr/>
      <dgm:t>
        <a:bodyPr/>
        <a:lstStyle/>
        <a:p>
          <a:r>
            <a:rPr lang="en-US" sz="2400" dirty="0"/>
            <a:t>7 parcels.</a:t>
          </a:r>
        </a:p>
      </dgm:t>
    </dgm:pt>
    <dgm:pt modelId="{45EC11F4-0C01-4336-919C-AC35A3047048}" type="sibTrans" cxnId="{9087BE7A-5521-406B-862C-554BBDC1DDBE}">
      <dgm:prSet/>
      <dgm:spPr/>
      <dgm:t>
        <a:bodyPr/>
        <a:lstStyle/>
        <a:p>
          <a:endParaRPr lang="en-US"/>
        </a:p>
      </dgm:t>
    </dgm:pt>
    <dgm:pt modelId="{E9496DED-57F0-4CA6-9DCC-A98479A43732}" type="parTrans" cxnId="{9087BE7A-5521-406B-862C-554BBDC1DDBE}">
      <dgm:prSet/>
      <dgm:spPr/>
      <dgm:t>
        <a:bodyPr/>
        <a:lstStyle/>
        <a:p>
          <a:endParaRPr lang="en-US"/>
        </a:p>
      </dgm:t>
    </dgm:pt>
    <dgm:pt modelId="{792EACA9-2639-42A6-A1A7-45A9B22AF2DD}">
      <dgm:prSet phldrT="[Text]" custT="1"/>
      <dgm:spPr/>
      <dgm:t>
        <a:bodyPr/>
        <a:lstStyle/>
        <a:p>
          <a:r>
            <a:rPr lang="en-US" sz="2400" dirty="0"/>
            <a:t>Many vacant 20-30 years</a:t>
          </a:r>
        </a:p>
      </dgm:t>
    </dgm:pt>
    <dgm:pt modelId="{695C81D5-7EE9-4C2B-B932-D4BA25630C17}" type="parTrans" cxnId="{640BD923-AA31-40E6-91B0-E46BEF0BA377}">
      <dgm:prSet/>
      <dgm:spPr/>
      <dgm:t>
        <a:bodyPr/>
        <a:lstStyle/>
        <a:p>
          <a:endParaRPr lang="en-US"/>
        </a:p>
      </dgm:t>
    </dgm:pt>
    <dgm:pt modelId="{FC56D5AF-70B3-47DF-85C6-877CEA741F4C}" type="sibTrans" cxnId="{640BD923-AA31-40E6-91B0-E46BEF0BA377}">
      <dgm:prSet/>
      <dgm:spPr/>
      <dgm:t>
        <a:bodyPr/>
        <a:lstStyle/>
        <a:p>
          <a:endParaRPr lang="en-US"/>
        </a:p>
      </dgm:t>
    </dgm:pt>
    <dgm:pt modelId="{033D9BE3-B85C-4A59-A37B-7E49A3AA06D0}">
      <dgm:prSet phldrT="[Text]" custT="1"/>
      <dgm:spPr/>
      <dgm:t>
        <a:bodyPr/>
        <a:lstStyle/>
        <a:p>
          <a:r>
            <a:rPr lang="en-US" sz="2400" dirty="0"/>
            <a:t>Contamination from former gas station/ auto shop</a:t>
          </a:r>
        </a:p>
      </dgm:t>
    </dgm:pt>
    <dgm:pt modelId="{C85BD642-48EB-4FC0-AF88-2FC99DD7184B}" type="parTrans" cxnId="{0CC48E8E-A96E-4EBF-AE17-1AE24F504EB0}">
      <dgm:prSet/>
      <dgm:spPr/>
      <dgm:t>
        <a:bodyPr/>
        <a:lstStyle/>
        <a:p>
          <a:endParaRPr lang="en-US"/>
        </a:p>
      </dgm:t>
    </dgm:pt>
    <dgm:pt modelId="{247BDA38-3C76-42D6-8DD0-A38D8413D0B6}" type="sibTrans" cxnId="{0CC48E8E-A96E-4EBF-AE17-1AE24F504EB0}">
      <dgm:prSet/>
      <dgm:spPr/>
      <dgm:t>
        <a:bodyPr/>
        <a:lstStyle/>
        <a:p>
          <a:endParaRPr lang="en-US"/>
        </a:p>
      </dgm:t>
    </dgm:pt>
    <dgm:pt modelId="{80995D83-AE44-4B78-BE46-721D73E09CBB}" type="pres">
      <dgm:prSet presAssocID="{9CAAD504-C53C-436E-9A64-3617D0AFECD0}" presName="Name0" presStyleCnt="0">
        <dgm:presLayoutVars>
          <dgm:resizeHandles/>
        </dgm:presLayoutVars>
      </dgm:prSet>
      <dgm:spPr/>
    </dgm:pt>
    <dgm:pt modelId="{18AB03FC-2750-4894-97DA-0DCC243A963B}" type="pres">
      <dgm:prSet presAssocID="{62D9AF8B-9F78-43A9-A15C-E83B3C91A02E}" presName="text" presStyleLbl="node1" presStyleIdx="0" presStyleCnt="1" custScaleX="124114" custLinFactNeighborX="-11793" custLinFactNeighborY="-4888">
        <dgm:presLayoutVars>
          <dgm:bulletEnabled val="1"/>
        </dgm:presLayoutVars>
      </dgm:prSet>
      <dgm:spPr/>
    </dgm:pt>
  </dgm:ptLst>
  <dgm:cxnLst>
    <dgm:cxn modelId="{E5512A02-0031-4CEF-B47B-B0842C89009B}" type="presOf" srcId="{9CAAD504-C53C-436E-9A64-3617D0AFECD0}" destId="{80995D83-AE44-4B78-BE46-721D73E09CBB}" srcOrd="0" destOrd="0" presId="urn:diagrams.loki3.com/VaryingWidthList"/>
    <dgm:cxn modelId="{4087D10A-C571-4466-8DC4-17E385F44ADE}" type="presOf" srcId="{62D9AF8B-9F78-43A9-A15C-E83B3C91A02E}" destId="{18AB03FC-2750-4894-97DA-0DCC243A963B}" srcOrd="0" destOrd="0" presId="urn:diagrams.loki3.com/VaryingWidthList"/>
    <dgm:cxn modelId="{640BD923-AA31-40E6-91B0-E46BEF0BA377}" srcId="{62D9AF8B-9F78-43A9-A15C-E83B3C91A02E}" destId="{792EACA9-2639-42A6-A1A7-45A9B22AF2DD}" srcOrd="1" destOrd="0" parTransId="{695C81D5-7EE9-4C2B-B932-D4BA25630C17}" sibTransId="{FC56D5AF-70B3-47DF-85C6-877CEA741F4C}"/>
    <dgm:cxn modelId="{B310723E-7174-40BF-9799-5CBCFBDDDBCD}" type="presOf" srcId="{19D96417-3C77-44C3-9B87-C2289FEC77A3}" destId="{18AB03FC-2750-4894-97DA-0DCC243A963B}" srcOrd="0" destOrd="1" presId="urn:diagrams.loki3.com/VaryingWidthList"/>
    <dgm:cxn modelId="{3CABAA5D-563B-4CCE-8893-91B79F91C1D9}" type="presOf" srcId="{792EACA9-2639-42A6-A1A7-45A9B22AF2DD}" destId="{18AB03FC-2750-4894-97DA-0DCC243A963B}" srcOrd="0" destOrd="2" presId="urn:diagrams.loki3.com/VaryingWidthList"/>
    <dgm:cxn modelId="{9A2DE547-5973-4725-BDC4-8431BA9EA61D}" srcId="{9CAAD504-C53C-436E-9A64-3617D0AFECD0}" destId="{62D9AF8B-9F78-43A9-A15C-E83B3C91A02E}" srcOrd="0" destOrd="0" parTransId="{AD898C2D-B1A9-400B-B85A-F19EDB68AE90}" sibTransId="{6A017EF7-5C46-4E05-BE69-5A47A8F28635}"/>
    <dgm:cxn modelId="{9087BE7A-5521-406B-862C-554BBDC1DDBE}" srcId="{62D9AF8B-9F78-43A9-A15C-E83B3C91A02E}" destId="{19D96417-3C77-44C3-9B87-C2289FEC77A3}" srcOrd="0" destOrd="0" parTransId="{E9496DED-57F0-4CA6-9DCC-A98479A43732}" sibTransId="{45EC11F4-0C01-4336-919C-AC35A3047048}"/>
    <dgm:cxn modelId="{0CC48E8E-A96E-4EBF-AE17-1AE24F504EB0}" srcId="{62D9AF8B-9F78-43A9-A15C-E83B3C91A02E}" destId="{033D9BE3-B85C-4A59-A37B-7E49A3AA06D0}" srcOrd="2" destOrd="0" parTransId="{C85BD642-48EB-4FC0-AF88-2FC99DD7184B}" sibTransId="{247BDA38-3C76-42D6-8DD0-A38D8413D0B6}"/>
    <dgm:cxn modelId="{3A85FA90-4C45-4F5D-8879-C1ADD02D9001}" type="presOf" srcId="{033D9BE3-B85C-4A59-A37B-7E49A3AA06D0}" destId="{18AB03FC-2750-4894-97DA-0DCC243A963B}" srcOrd="0" destOrd="3" presId="urn:diagrams.loki3.com/VaryingWidthList"/>
    <dgm:cxn modelId="{B46FB2D3-A342-4EE2-B7BE-6501EF0523BA}" type="presParOf" srcId="{80995D83-AE44-4B78-BE46-721D73E09CBB}" destId="{18AB03FC-2750-4894-97DA-0DCC243A963B}" srcOrd="0" destOrd="0" presId="urn:diagrams.loki3.com/VaryingWidth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CAAD504-C53C-436E-9A64-3617D0AFECD0}" type="doc">
      <dgm:prSet loTypeId="urn:diagrams.loki3.com/VaryingWidthList" loCatId="list" qsTypeId="urn:microsoft.com/office/officeart/2005/8/quickstyle/simple3" qsCatId="simple" csTypeId="urn:microsoft.com/office/officeart/2005/8/colors/accent3_4" csCatId="accent3" phldr="1"/>
      <dgm:spPr/>
      <dgm:t>
        <a:bodyPr/>
        <a:lstStyle/>
        <a:p>
          <a:endParaRPr lang="en-US"/>
        </a:p>
      </dgm:t>
    </dgm:pt>
    <dgm:pt modelId="{19D96417-3C77-44C3-9B87-C2289FEC77A3}">
      <dgm:prSet phldrT="[Text]" custT="1"/>
      <dgm:spPr/>
      <dgm:t>
        <a:bodyPr/>
        <a:lstStyle/>
        <a:p>
          <a:pPr>
            <a:spcAft>
              <a:spcPts val="1200"/>
            </a:spcAft>
          </a:pPr>
          <a:r>
            <a:rPr lang="en-US" sz="2400" dirty="0"/>
            <a:t>$675,000 BF Grant</a:t>
          </a:r>
        </a:p>
      </dgm:t>
    </dgm:pt>
    <dgm:pt modelId="{E9496DED-57F0-4CA6-9DCC-A98479A43732}" type="parTrans" cxnId="{9087BE7A-5521-406B-862C-554BBDC1DDBE}">
      <dgm:prSet/>
      <dgm:spPr/>
      <dgm:t>
        <a:bodyPr/>
        <a:lstStyle/>
        <a:p>
          <a:endParaRPr lang="en-US"/>
        </a:p>
      </dgm:t>
    </dgm:pt>
    <dgm:pt modelId="{45EC11F4-0C01-4336-919C-AC35A3047048}" type="sibTrans" cxnId="{9087BE7A-5521-406B-862C-554BBDC1DDBE}">
      <dgm:prSet/>
      <dgm:spPr/>
      <dgm:t>
        <a:bodyPr/>
        <a:lstStyle/>
        <a:p>
          <a:endParaRPr lang="en-US"/>
        </a:p>
      </dgm:t>
    </dgm:pt>
    <dgm:pt modelId="{62D9AF8B-9F78-43A9-A15C-E83B3C91A02E}">
      <dgm:prSet phldrT="[Text]" custT="1"/>
      <dgm:spPr/>
      <dgm:t>
        <a:bodyPr/>
        <a:lstStyle/>
        <a:p>
          <a:pPr>
            <a:spcAft>
              <a:spcPct val="35000"/>
            </a:spcAft>
          </a:pPr>
          <a:r>
            <a:rPr lang="en-US" sz="3200" b="1" dirty="0"/>
            <a:t>AFTER/COMING SOON!</a:t>
          </a:r>
        </a:p>
      </dgm:t>
    </dgm:pt>
    <dgm:pt modelId="{AD898C2D-B1A9-400B-B85A-F19EDB68AE90}" type="parTrans" cxnId="{9A2DE547-5973-4725-BDC4-8431BA9EA61D}">
      <dgm:prSet/>
      <dgm:spPr/>
      <dgm:t>
        <a:bodyPr/>
        <a:lstStyle/>
        <a:p>
          <a:endParaRPr lang="en-US"/>
        </a:p>
      </dgm:t>
    </dgm:pt>
    <dgm:pt modelId="{6A017EF7-5C46-4E05-BE69-5A47A8F28635}" type="sibTrans" cxnId="{9A2DE547-5973-4725-BDC4-8431BA9EA61D}">
      <dgm:prSet/>
      <dgm:spPr/>
      <dgm:t>
        <a:bodyPr/>
        <a:lstStyle/>
        <a:p>
          <a:endParaRPr lang="en-US"/>
        </a:p>
      </dgm:t>
    </dgm:pt>
    <dgm:pt modelId="{C8225715-C89F-41C8-8FA7-6687904C9FF2}">
      <dgm:prSet phldrT="[Text]" custT="1"/>
      <dgm:spPr/>
      <dgm:t>
        <a:bodyPr/>
        <a:lstStyle/>
        <a:p>
          <a:pPr>
            <a:spcAft>
              <a:spcPts val="1200"/>
            </a:spcAft>
          </a:pPr>
          <a:r>
            <a:rPr lang="en-US" sz="2400" dirty="0"/>
            <a:t>Transport &amp; Disposal of contaminated soils and underground storage tank</a:t>
          </a:r>
        </a:p>
      </dgm:t>
    </dgm:pt>
    <dgm:pt modelId="{E75674AF-00D6-4C62-A262-6C72B07E3DC2}" type="parTrans" cxnId="{FC970969-CB12-4714-80C9-877ADBA17EF8}">
      <dgm:prSet/>
      <dgm:spPr/>
      <dgm:t>
        <a:bodyPr/>
        <a:lstStyle/>
        <a:p>
          <a:endParaRPr lang="en-US"/>
        </a:p>
      </dgm:t>
    </dgm:pt>
    <dgm:pt modelId="{7F199B85-0CEF-4667-A7DB-692BDCB7F4A4}" type="sibTrans" cxnId="{FC970969-CB12-4714-80C9-877ADBA17EF8}">
      <dgm:prSet/>
      <dgm:spPr/>
      <dgm:t>
        <a:bodyPr/>
        <a:lstStyle/>
        <a:p>
          <a:endParaRPr lang="en-US"/>
        </a:p>
      </dgm:t>
    </dgm:pt>
    <dgm:pt modelId="{FBF5E86B-02CE-411D-9925-C45CDE3966F6}">
      <dgm:prSet phldrT="[Text]" custT="1"/>
      <dgm:spPr/>
      <dgm:t>
        <a:bodyPr/>
        <a:lstStyle/>
        <a:p>
          <a:pPr>
            <a:spcAft>
              <a:spcPts val="1200"/>
            </a:spcAft>
          </a:pPr>
          <a:r>
            <a:rPr lang="en-US" sz="2400" dirty="0"/>
            <a:t>52 units of workforce housing</a:t>
          </a:r>
        </a:p>
      </dgm:t>
    </dgm:pt>
    <dgm:pt modelId="{13EAA3C1-0C32-48E1-BF43-9AFBC5A1D277}" type="parTrans" cxnId="{77695B12-6B27-4AFD-8E83-43C8BAEA6860}">
      <dgm:prSet/>
      <dgm:spPr/>
      <dgm:t>
        <a:bodyPr/>
        <a:lstStyle/>
        <a:p>
          <a:endParaRPr lang="en-US"/>
        </a:p>
      </dgm:t>
    </dgm:pt>
    <dgm:pt modelId="{F3E97893-B91A-4D1D-B270-A729F94927B2}" type="sibTrans" cxnId="{77695B12-6B27-4AFD-8E83-43C8BAEA6860}">
      <dgm:prSet/>
      <dgm:spPr/>
      <dgm:t>
        <a:bodyPr/>
        <a:lstStyle/>
        <a:p>
          <a:endParaRPr lang="en-US"/>
        </a:p>
      </dgm:t>
    </dgm:pt>
    <dgm:pt modelId="{44FDA345-1EAA-4879-9F34-8B6F5ED61F41}">
      <dgm:prSet phldrT="[Text]" custT="1"/>
      <dgm:spPr/>
      <dgm:t>
        <a:bodyPr/>
        <a:lstStyle/>
        <a:p>
          <a:pPr>
            <a:spcAft>
              <a:spcPts val="1200"/>
            </a:spcAft>
          </a:pPr>
          <a:r>
            <a:rPr lang="en-US" sz="2400" dirty="0"/>
            <a:t>Vapor mitigation system</a:t>
          </a:r>
        </a:p>
      </dgm:t>
    </dgm:pt>
    <dgm:pt modelId="{37695086-C9DA-4B35-B172-17820CAB89E6}" type="parTrans" cxnId="{CCB412DA-0385-4913-A07B-7F52E13F5864}">
      <dgm:prSet/>
      <dgm:spPr/>
      <dgm:t>
        <a:bodyPr/>
        <a:lstStyle/>
        <a:p>
          <a:endParaRPr lang="en-US"/>
        </a:p>
      </dgm:t>
    </dgm:pt>
    <dgm:pt modelId="{EAE3477C-CAC9-468F-8430-F3FA6444340E}" type="sibTrans" cxnId="{CCB412DA-0385-4913-A07B-7F52E13F5864}">
      <dgm:prSet/>
      <dgm:spPr/>
      <dgm:t>
        <a:bodyPr/>
        <a:lstStyle/>
        <a:p>
          <a:endParaRPr lang="en-US"/>
        </a:p>
      </dgm:t>
    </dgm:pt>
    <dgm:pt modelId="{80995D83-AE44-4B78-BE46-721D73E09CBB}" type="pres">
      <dgm:prSet presAssocID="{9CAAD504-C53C-436E-9A64-3617D0AFECD0}" presName="Name0" presStyleCnt="0">
        <dgm:presLayoutVars>
          <dgm:resizeHandles/>
        </dgm:presLayoutVars>
      </dgm:prSet>
      <dgm:spPr/>
    </dgm:pt>
    <dgm:pt modelId="{18AB03FC-2750-4894-97DA-0DCC243A963B}" type="pres">
      <dgm:prSet presAssocID="{62D9AF8B-9F78-43A9-A15C-E83B3C91A02E}" presName="text" presStyleLbl="node1" presStyleIdx="0" presStyleCnt="1" custScaleX="179966" custScaleY="100392" custLinFactNeighborY="-4898">
        <dgm:presLayoutVars>
          <dgm:bulletEnabled val="1"/>
        </dgm:presLayoutVars>
      </dgm:prSet>
      <dgm:spPr/>
    </dgm:pt>
  </dgm:ptLst>
  <dgm:cxnLst>
    <dgm:cxn modelId="{E5512A02-0031-4CEF-B47B-B0842C89009B}" type="presOf" srcId="{9CAAD504-C53C-436E-9A64-3617D0AFECD0}" destId="{80995D83-AE44-4B78-BE46-721D73E09CBB}" srcOrd="0" destOrd="0" presId="urn:diagrams.loki3.com/VaryingWidthList"/>
    <dgm:cxn modelId="{4087D10A-C571-4466-8DC4-17E385F44ADE}" type="presOf" srcId="{62D9AF8B-9F78-43A9-A15C-E83B3C91A02E}" destId="{18AB03FC-2750-4894-97DA-0DCC243A963B}" srcOrd="0" destOrd="0" presId="urn:diagrams.loki3.com/VaryingWidthList"/>
    <dgm:cxn modelId="{77695B12-6B27-4AFD-8E83-43C8BAEA6860}" srcId="{62D9AF8B-9F78-43A9-A15C-E83B3C91A02E}" destId="{FBF5E86B-02CE-411D-9925-C45CDE3966F6}" srcOrd="3" destOrd="0" parTransId="{13EAA3C1-0C32-48E1-BF43-9AFBC5A1D277}" sibTransId="{F3E97893-B91A-4D1D-B270-A729F94927B2}"/>
    <dgm:cxn modelId="{B310723E-7174-40BF-9799-5CBCFBDDDBCD}" type="presOf" srcId="{19D96417-3C77-44C3-9B87-C2289FEC77A3}" destId="{18AB03FC-2750-4894-97DA-0DCC243A963B}" srcOrd="0" destOrd="1" presId="urn:diagrams.loki3.com/VaryingWidthList"/>
    <dgm:cxn modelId="{9A2DE547-5973-4725-BDC4-8431BA9EA61D}" srcId="{9CAAD504-C53C-436E-9A64-3617D0AFECD0}" destId="{62D9AF8B-9F78-43A9-A15C-E83B3C91A02E}" srcOrd="0" destOrd="0" parTransId="{AD898C2D-B1A9-400B-B85A-F19EDB68AE90}" sibTransId="{6A017EF7-5C46-4E05-BE69-5A47A8F28635}"/>
    <dgm:cxn modelId="{FC970969-CB12-4714-80C9-877ADBA17EF8}" srcId="{62D9AF8B-9F78-43A9-A15C-E83B3C91A02E}" destId="{C8225715-C89F-41C8-8FA7-6687904C9FF2}" srcOrd="1" destOrd="0" parTransId="{E75674AF-00D6-4C62-A262-6C72B07E3DC2}" sibTransId="{7F199B85-0CEF-4667-A7DB-692BDCB7F4A4}"/>
    <dgm:cxn modelId="{9087BE7A-5521-406B-862C-554BBDC1DDBE}" srcId="{62D9AF8B-9F78-43A9-A15C-E83B3C91A02E}" destId="{19D96417-3C77-44C3-9B87-C2289FEC77A3}" srcOrd="0" destOrd="0" parTransId="{E9496DED-57F0-4CA6-9DCC-A98479A43732}" sibTransId="{45EC11F4-0C01-4336-919C-AC35A3047048}"/>
    <dgm:cxn modelId="{95F97081-F046-4C67-A68E-288318E7E01C}" type="presOf" srcId="{C8225715-C89F-41C8-8FA7-6687904C9FF2}" destId="{18AB03FC-2750-4894-97DA-0DCC243A963B}" srcOrd="0" destOrd="2" presId="urn:diagrams.loki3.com/VaryingWidthList"/>
    <dgm:cxn modelId="{045E2098-7849-4FA0-BDEE-387E8E021E80}" type="presOf" srcId="{FBF5E86B-02CE-411D-9925-C45CDE3966F6}" destId="{18AB03FC-2750-4894-97DA-0DCC243A963B}" srcOrd="0" destOrd="4" presId="urn:diagrams.loki3.com/VaryingWidthList"/>
    <dgm:cxn modelId="{E88BEBC3-7C50-4E7B-97E6-ECC91078EB1D}" type="presOf" srcId="{44FDA345-1EAA-4879-9F34-8B6F5ED61F41}" destId="{18AB03FC-2750-4894-97DA-0DCC243A963B}" srcOrd="0" destOrd="3" presId="urn:diagrams.loki3.com/VaryingWidthList"/>
    <dgm:cxn modelId="{CCB412DA-0385-4913-A07B-7F52E13F5864}" srcId="{62D9AF8B-9F78-43A9-A15C-E83B3C91A02E}" destId="{44FDA345-1EAA-4879-9F34-8B6F5ED61F41}" srcOrd="2" destOrd="0" parTransId="{37695086-C9DA-4B35-B172-17820CAB89E6}" sibTransId="{EAE3477C-CAC9-468F-8430-F3FA6444340E}"/>
    <dgm:cxn modelId="{B46FB2D3-A342-4EE2-B7BE-6501EF0523BA}" type="presParOf" srcId="{80995D83-AE44-4B78-BE46-721D73E09CBB}" destId="{18AB03FC-2750-4894-97DA-0DCC243A963B}" srcOrd="0" destOrd="0" presId="urn:diagrams.loki3.com/VaryingWidth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537224C-5E14-4D92-AC1A-5D71D21D8657}" type="doc">
      <dgm:prSet loTypeId="urn:microsoft.com/office/officeart/2005/8/layout/default" loCatId="list" qsTypeId="urn:microsoft.com/office/officeart/2005/8/quickstyle/simple1" qsCatId="simple" csTypeId="urn:microsoft.com/office/officeart/2005/8/colors/accent3_2" csCatId="accent3" phldr="1"/>
      <dgm:spPr/>
      <dgm:t>
        <a:bodyPr/>
        <a:lstStyle/>
        <a:p>
          <a:endParaRPr lang="en-US"/>
        </a:p>
      </dgm:t>
    </dgm:pt>
    <dgm:pt modelId="{4E983054-AFCB-4492-94AB-019B51FC39D0}">
      <dgm:prSet phldrT="[Text]"/>
      <dgm:spPr/>
      <dgm:t>
        <a:bodyPr/>
        <a:lstStyle/>
        <a:p>
          <a:r>
            <a:rPr lang="en-US" dirty="0"/>
            <a:t>Reduce Sprawl</a:t>
          </a:r>
        </a:p>
      </dgm:t>
    </dgm:pt>
    <dgm:pt modelId="{FDE02A49-CA07-4126-860E-72DB5FF53251}" type="parTrans" cxnId="{39ECEBFA-FEA5-43E4-BFCA-8848D08461CB}">
      <dgm:prSet/>
      <dgm:spPr/>
      <dgm:t>
        <a:bodyPr/>
        <a:lstStyle/>
        <a:p>
          <a:endParaRPr lang="en-US"/>
        </a:p>
      </dgm:t>
    </dgm:pt>
    <dgm:pt modelId="{26CE3A06-00A7-44EF-B269-8F4A51A44809}" type="sibTrans" cxnId="{39ECEBFA-FEA5-43E4-BFCA-8848D08461CB}">
      <dgm:prSet/>
      <dgm:spPr/>
      <dgm:t>
        <a:bodyPr/>
        <a:lstStyle/>
        <a:p>
          <a:endParaRPr lang="en-US"/>
        </a:p>
      </dgm:t>
    </dgm:pt>
    <dgm:pt modelId="{90535118-6601-4218-9EF7-6B9C516E774B}">
      <dgm:prSet phldrT="[Text]"/>
      <dgm:spPr/>
      <dgm:t>
        <a:bodyPr/>
        <a:lstStyle/>
        <a:p>
          <a:r>
            <a:rPr lang="en-US" dirty="0"/>
            <a:t>Address Contamination</a:t>
          </a:r>
        </a:p>
      </dgm:t>
    </dgm:pt>
    <dgm:pt modelId="{D76964A5-7ADF-49E3-8389-A687E0CC4F8B}" type="parTrans" cxnId="{3DEA1960-AF92-4CBC-8FD8-2252AAA8E531}">
      <dgm:prSet/>
      <dgm:spPr/>
      <dgm:t>
        <a:bodyPr/>
        <a:lstStyle/>
        <a:p>
          <a:endParaRPr lang="en-US"/>
        </a:p>
      </dgm:t>
    </dgm:pt>
    <dgm:pt modelId="{D3B2F71A-82A4-4913-9A09-B612808ADCCF}" type="sibTrans" cxnId="{3DEA1960-AF92-4CBC-8FD8-2252AAA8E531}">
      <dgm:prSet/>
      <dgm:spPr/>
      <dgm:t>
        <a:bodyPr/>
        <a:lstStyle/>
        <a:p>
          <a:endParaRPr lang="en-US"/>
        </a:p>
      </dgm:t>
    </dgm:pt>
    <dgm:pt modelId="{13D0B59D-C2F0-4947-9377-9AFE770C9894}">
      <dgm:prSet phldrT="[Text]"/>
      <dgm:spPr/>
      <dgm:t>
        <a:bodyPr/>
        <a:lstStyle/>
        <a:p>
          <a:r>
            <a:rPr lang="en-US" dirty="0"/>
            <a:t>Revitalize Communities</a:t>
          </a:r>
        </a:p>
      </dgm:t>
    </dgm:pt>
    <dgm:pt modelId="{E5E7C74F-AED3-4365-9E15-D3E83B5BD58B}" type="parTrans" cxnId="{6FD1E61D-E8E7-45C2-8009-4D5D5C57AC9E}">
      <dgm:prSet/>
      <dgm:spPr/>
      <dgm:t>
        <a:bodyPr/>
        <a:lstStyle/>
        <a:p>
          <a:endParaRPr lang="en-US"/>
        </a:p>
      </dgm:t>
    </dgm:pt>
    <dgm:pt modelId="{ACA347C9-2270-4722-AFE2-9CD107BEB02E}" type="sibTrans" cxnId="{6FD1E61D-E8E7-45C2-8009-4D5D5C57AC9E}">
      <dgm:prSet/>
      <dgm:spPr/>
      <dgm:t>
        <a:bodyPr/>
        <a:lstStyle/>
        <a:p>
          <a:endParaRPr lang="en-US"/>
        </a:p>
      </dgm:t>
    </dgm:pt>
    <dgm:pt modelId="{317A7699-3549-4D1A-9E5B-7198D0CC6441}" type="pres">
      <dgm:prSet presAssocID="{6537224C-5E14-4D92-AC1A-5D71D21D8657}" presName="diagram" presStyleCnt="0">
        <dgm:presLayoutVars>
          <dgm:dir/>
          <dgm:resizeHandles val="exact"/>
        </dgm:presLayoutVars>
      </dgm:prSet>
      <dgm:spPr/>
    </dgm:pt>
    <dgm:pt modelId="{92C01FDB-C770-4693-8AA9-5352BA925AEE}" type="pres">
      <dgm:prSet presAssocID="{4E983054-AFCB-4492-94AB-019B51FC39D0}" presName="node" presStyleLbl="node1" presStyleIdx="0" presStyleCnt="3" custLinFactY="100000" custLinFactNeighborX="-451" custLinFactNeighborY="126847">
        <dgm:presLayoutVars>
          <dgm:bulletEnabled val="1"/>
        </dgm:presLayoutVars>
      </dgm:prSet>
      <dgm:spPr/>
    </dgm:pt>
    <dgm:pt modelId="{9A035BB7-176C-470B-BA39-A1D3FC66074B}" type="pres">
      <dgm:prSet presAssocID="{26CE3A06-00A7-44EF-B269-8F4A51A44809}" presName="sibTrans" presStyleCnt="0"/>
      <dgm:spPr/>
    </dgm:pt>
    <dgm:pt modelId="{94CA135B-C654-446F-A9E2-54E8FFB14BB9}" type="pres">
      <dgm:prSet presAssocID="{90535118-6601-4218-9EF7-6B9C516E774B}" presName="node" presStyleLbl="node1" presStyleIdx="1" presStyleCnt="3">
        <dgm:presLayoutVars>
          <dgm:bulletEnabled val="1"/>
        </dgm:presLayoutVars>
      </dgm:prSet>
      <dgm:spPr/>
    </dgm:pt>
    <dgm:pt modelId="{2DBBFC50-5E1D-48A7-A411-D862943D9609}" type="pres">
      <dgm:prSet presAssocID="{D3B2F71A-82A4-4913-9A09-B612808ADCCF}" presName="sibTrans" presStyleCnt="0"/>
      <dgm:spPr/>
    </dgm:pt>
    <dgm:pt modelId="{48575B89-A451-45D8-8E3D-0ECF146BAE1F}" type="pres">
      <dgm:prSet presAssocID="{13D0B59D-C2F0-4947-9377-9AFE770C9894}" presName="node" presStyleLbl="node1" presStyleIdx="2" presStyleCnt="3" custLinFactY="-100000" custLinFactNeighborX="22" custLinFactNeighborY="-127598">
        <dgm:presLayoutVars>
          <dgm:bulletEnabled val="1"/>
        </dgm:presLayoutVars>
      </dgm:prSet>
      <dgm:spPr/>
    </dgm:pt>
  </dgm:ptLst>
  <dgm:cxnLst>
    <dgm:cxn modelId="{6FD1E61D-E8E7-45C2-8009-4D5D5C57AC9E}" srcId="{6537224C-5E14-4D92-AC1A-5D71D21D8657}" destId="{13D0B59D-C2F0-4947-9377-9AFE770C9894}" srcOrd="2" destOrd="0" parTransId="{E5E7C74F-AED3-4365-9E15-D3E83B5BD58B}" sibTransId="{ACA347C9-2270-4722-AFE2-9CD107BEB02E}"/>
    <dgm:cxn modelId="{3DEA1960-AF92-4CBC-8FD8-2252AAA8E531}" srcId="{6537224C-5E14-4D92-AC1A-5D71D21D8657}" destId="{90535118-6601-4218-9EF7-6B9C516E774B}" srcOrd="1" destOrd="0" parTransId="{D76964A5-7ADF-49E3-8389-A687E0CC4F8B}" sibTransId="{D3B2F71A-82A4-4913-9A09-B612808ADCCF}"/>
    <dgm:cxn modelId="{D7A1CE69-F17E-4F10-8CB1-FB68D62C3BA3}" type="presOf" srcId="{13D0B59D-C2F0-4947-9377-9AFE770C9894}" destId="{48575B89-A451-45D8-8E3D-0ECF146BAE1F}" srcOrd="0" destOrd="0" presId="urn:microsoft.com/office/officeart/2005/8/layout/default"/>
    <dgm:cxn modelId="{34E2089E-A3B2-4E62-9143-A3ADB4B7ACA7}" type="presOf" srcId="{6537224C-5E14-4D92-AC1A-5D71D21D8657}" destId="{317A7699-3549-4D1A-9E5B-7198D0CC6441}" srcOrd="0" destOrd="0" presId="urn:microsoft.com/office/officeart/2005/8/layout/default"/>
    <dgm:cxn modelId="{97895AA9-C884-4DA8-8AA9-BD223233BBF3}" type="presOf" srcId="{90535118-6601-4218-9EF7-6B9C516E774B}" destId="{94CA135B-C654-446F-A9E2-54E8FFB14BB9}" srcOrd="0" destOrd="0" presId="urn:microsoft.com/office/officeart/2005/8/layout/default"/>
    <dgm:cxn modelId="{F95086CE-63A8-4B2F-899E-9C8F6EAF00BA}" type="presOf" srcId="{4E983054-AFCB-4492-94AB-019B51FC39D0}" destId="{92C01FDB-C770-4693-8AA9-5352BA925AEE}" srcOrd="0" destOrd="0" presId="urn:microsoft.com/office/officeart/2005/8/layout/default"/>
    <dgm:cxn modelId="{39ECEBFA-FEA5-43E4-BFCA-8848D08461CB}" srcId="{6537224C-5E14-4D92-AC1A-5D71D21D8657}" destId="{4E983054-AFCB-4492-94AB-019B51FC39D0}" srcOrd="0" destOrd="0" parTransId="{FDE02A49-CA07-4126-860E-72DB5FF53251}" sibTransId="{26CE3A06-00A7-44EF-B269-8F4A51A44809}"/>
    <dgm:cxn modelId="{C40A8513-E694-4AFB-82E2-C5D2B39B7434}" type="presParOf" srcId="{317A7699-3549-4D1A-9E5B-7198D0CC6441}" destId="{92C01FDB-C770-4693-8AA9-5352BA925AEE}" srcOrd="0" destOrd="0" presId="urn:microsoft.com/office/officeart/2005/8/layout/default"/>
    <dgm:cxn modelId="{15A0C8A6-F24F-4271-9A3E-821D75F7E0D3}" type="presParOf" srcId="{317A7699-3549-4D1A-9E5B-7198D0CC6441}" destId="{9A035BB7-176C-470B-BA39-A1D3FC66074B}" srcOrd="1" destOrd="0" presId="urn:microsoft.com/office/officeart/2005/8/layout/default"/>
    <dgm:cxn modelId="{37206F73-9567-44D5-9F02-D700951C29C9}" type="presParOf" srcId="{317A7699-3549-4D1A-9E5B-7198D0CC6441}" destId="{94CA135B-C654-446F-A9E2-54E8FFB14BB9}" srcOrd="2" destOrd="0" presId="urn:microsoft.com/office/officeart/2005/8/layout/default"/>
    <dgm:cxn modelId="{8B911BF6-F1BA-4BE4-B635-C88B21B9BAFF}" type="presParOf" srcId="{317A7699-3549-4D1A-9E5B-7198D0CC6441}" destId="{2DBBFC50-5E1D-48A7-A411-D862943D9609}" srcOrd="3" destOrd="0" presId="urn:microsoft.com/office/officeart/2005/8/layout/default"/>
    <dgm:cxn modelId="{BEB6DFF2-2F12-4AA5-920F-61E85F81280F}" type="presParOf" srcId="{317A7699-3549-4D1A-9E5B-7198D0CC6441}" destId="{48575B89-A451-45D8-8E3D-0ECF146BAE1F}" srcOrd="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7A30202-1728-4440-B978-F4CF4F560F84}" type="doc">
      <dgm:prSet loTypeId="urn:microsoft.com/office/officeart/2005/8/layout/radial4" loCatId="relationship" qsTypeId="urn:microsoft.com/office/officeart/2005/8/quickstyle/simple2" qsCatId="simple" csTypeId="urn:microsoft.com/office/officeart/2005/8/colors/accent3_4" csCatId="accent3" phldr="1"/>
      <dgm:spPr/>
      <dgm:t>
        <a:bodyPr/>
        <a:lstStyle/>
        <a:p>
          <a:endParaRPr lang="en-US"/>
        </a:p>
      </dgm:t>
    </dgm:pt>
    <dgm:pt modelId="{0AF9B0E6-77EA-42E9-B7B0-79CB76113084}">
      <dgm:prSet phldrT="[Text]" custT="1"/>
      <dgm:spPr/>
      <dgm:t>
        <a:bodyPr/>
        <a:lstStyle/>
        <a:p>
          <a:r>
            <a:rPr lang="en-US" sz="3200" b="1" dirty="0"/>
            <a:t>Safe &amp; Successful Development</a:t>
          </a:r>
        </a:p>
      </dgm:t>
    </dgm:pt>
    <dgm:pt modelId="{65D0C13F-C8A4-4942-9942-6EBCB432A834}" type="parTrans" cxnId="{578B899B-F67C-4F2C-8509-CCB01CA4C675}">
      <dgm:prSet/>
      <dgm:spPr/>
      <dgm:t>
        <a:bodyPr/>
        <a:lstStyle/>
        <a:p>
          <a:endParaRPr lang="en-US"/>
        </a:p>
      </dgm:t>
    </dgm:pt>
    <dgm:pt modelId="{14561983-AB76-47A1-9771-332BFFB9F07F}" type="sibTrans" cxnId="{578B899B-F67C-4F2C-8509-CCB01CA4C675}">
      <dgm:prSet/>
      <dgm:spPr/>
      <dgm:t>
        <a:bodyPr/>
        <a:lstStyle/>
        <a:p>
          <a:endParaRPr lang="en-US"/>
        </a:p>
      </dgm:t>
    </dgm:pt>
    <dgm:pt modelId="{91EBC931-BF88-40A9-9705-BEF1A01CC136}">
      <dgm:prSet phldrT="[Text]" custT="1"/>
      <dgm:spPr/>
      <dgm:t>
        <a:bodyPr/>
        <a:lstStyle/>
        <a:p>
          <a:r>
            <a:rPr lang="en-US" sz="4000" dirty="0"/>
            <a:t>LUG</a:t>
          </a:r>
          <a:endParaRPr lang="en-US" sz="4500" dirty="0"/>
        </a:p>
      </dgm:t>
    </dgm:pt>
    <dgm:pt modelId="{4C014182-E0C7-41C0-8563-FBFD96F7C22C}" type="parTrans" cxnId="{D182A93F-99EC-4E95-9DF2-104AAF38A8C0}">
      <dgm:prSet/>
      <dgm:spPr/>
      <dgm:t>
        <a:bodyPr/>
        <a:lstStyle/>
        <a:p>
          <a:endParaRPr lang="en-US"/>
        </a:p>
      </dgm:t>
    </dgm:pt>
    <dgm:pt modelId="{2BA2B39C-546B-496E-A346-580560EF17F9}" type="sibTrans" cxnId="{D182A93F-99EC-4E95-9DF2-104AAF38A8C0}">
      <dgm:prSet/>
      <dgm:spPr/>
      <dgm:t>
        <a:bodyPr/>
        <a:lstStyle/>
        <a:p>
          <a:endParaRPr lang="en-US"/>
        </a:p>
      </dgm:t>
    </dgm:pt>
    <dgm:pt modelId="{2EA1521F-DB02-4170-B917-1183FBAF193F}" type="pres">
      <dgm:prSet presAssocID="{97A30202-1728-4440-B978-F4CF4F560F84}" presName="cycle" presStyleCnt="0">
        <dgm:presLayoutVars>
          <dgm:chMax val="1"/>
          <dgm:dir/>
          <dgm:animLvl val="ctr"/>
          <dgm:resizeHandles val="exact"/>
        </dgm:presLayoutVars>
      </dgm:prSet>
      <dgm:spPr/>
    </dgm:pt>
    <dgm:pt modelId="{F45D7AD5-F092-44EB-B9F3-1306460CCD23}" type="pres">
      <dgm:prSet presAssocID="{0AF9B0E6-77EA-42E9-B7B0-79CB76113084}" presName="centerShape" presStyleLbl="node0" presStyleIdx="0" presStyleCnt="1" custScaleX="174586" custScaleY="88688" custLinFactNeighborX="-18272" custLinFactNeighborY="5621"/>
      <dgm:spPr/>
    </dgm:pt>
    <dgm:pt modelId="{03C3DCAC-E433-4AA5-834A-3F11F6DCD613}" type="pres">
      <dgm:prSet presAssocID="{4C014182-E0C7-41C0-8563-FBFD96F7C22C}" presName="parTrans" presStyleLbl="bgSibTrans2D1" presStyleIdx="0" presStyleCnt="1" custAng="896476" custScaleX="133386" custLinFactNeighborX="-29398" custLinFactNeighborY="40846"/>
      <dgm:spPr/>
    </dgm:pt>
    <dgm:pt modelId="{399C82B8-1934-4883-95BA-B0D4287FB103}" type="pres">
      <dgm:prSet presAssocID="{91EBC931-BF88-40A9-9705-BEF1A01CC136}" presName="node" presStyleLbl="node1" presStyleIdx="0" presStyleCnt="1" custScaleY="52414" custRadScaleRad="119717" custRadScaleInc="-27219">
        <dgm:presLayoutVars>
          <dgm:bulletEnabled val="1"/>
        </dgm:presLayoutVars>
      </dgm:prSet>
      <dgm:spPr/>
    </dgm:pt>
  </dgm:ptLst>
  <dgm:cxnLst>
    <dgm:cxn modelId="{817E272D-DE23-4359-8E79-C1C460EE9CA8}" type="presOf" srcId="{91EBC931-BF88-40A9-9705-BEF1A01CC136}" destId="{399C82B8-1934-4883-95BA-B0D4287FB103}" srcOrd="0" destOrd="0" presId="urn:microsoft.com/office/officeart/2005/8/layout/radial4"/>
    <dgm:cxn modelId="{D182A93F-99EC-4E95-9DF2-104AAF38A8C0}" srcId="{0AF9B0E6-77EA-42E9-B7B0-79CB76113084}" destId="{91EBC931-BF88-40A9-9705-BEF1A01CC136}" srcOrd="0" destOrd="0" parTransId="{4C014182-E0C7-41C0-8563-FBFD96F7C22C}" sibTransId="{2BA2B39C-546B-496E-A346-580560EF17F9}"/>
    <dgm:cxn modelId="{FDC3B565-958A-44DA-8F24-6C6784C6E38B}" type="presOf" srcId="{97A30202-1728-4440-B978-F4CF4F560F84}" destId="{2EA1521F-DB02-4170-B917-1183FBAF193F}" srcOrd="0" destOrd="0" presId="urn:microsoft.com/office/officeart/2005/8/layout/radial4"/>
    <dgm:cxn modelId="{17C23172-B831-4AC4-A954-0E9917568C9C}" type="presOf" srcId="{0AF9B0E6-77EA-42E9-B7B0-79CB76113084}" destId="{F45D7AD5-F092-44EB-B9F3-1306460CCD23}" srcOrd="0" destOrd="0" presId="urn:microsoft.com/office/officeart/2005/8/layout/radial4"/>
    <dgm:cxn modelId="{578B899B-F67C-4F2C-8509-CCB01CA4C675}" srcId="{97A30202-1728-4440-B978-F4CF4F560F84}" destId="{0AF9B0E6-77EA-42E9-B7B0-79CB76113084}" srcOrd="0" destOrd="0" parTransId="{65D0C13F-C8A4-4942-9942-6EBCB432A834}" sibTransId="{14561983-AB76-47A1-9771-332BFFB9F07F}"/>
    <dgm:cxn modelId="{B6E2789F-0840-4EB0-9EBC-29E4926426B0}" type="presOf" srcId="{4C014182-E0C7-41C0-8563-FBFD96F7C22C}" destId="{03C3DCAC-E433-4AA5-834A-3F11F6DCD613}" srcOrd="0" destOrd="0" presId="urn:microsoft.com/office/officeart/2005/8/layout/radial4"/>
    <dgm:cxn modelId="{55EC2EF1-B25D-46D3-B016-7A49C0D420A4}" type="presParOf" srcId="{2EA1521F-DB02-4170-B917-1183FBAF193F}" destId="{F45D7AD5-F092-44EB-B9F3-1306460CCD23}" srcOrd="0" destOrd="0" presId="urn:microsoft.com/office/officeart/2005/8/layout/radial4"/>
    <dgm:cxn modelId="{2D6287C2-D31F-4270-86DA-E38F8D0B2A47}" type="presParOf" srcId="{2EA1521F-DB02-4170-B917-1183FBAF193F}" destId="{03C3DCAC-E433-4AA5-834A-3F11F6DCD613}" srcOrd="1" destOrd="0" presId="urn:microsoft.com/office/officeart/2005/8/layout/radial4"/>
    <dgm:cxn modelId="{BCC39BC6-CA86-4B3E-B4B9-79E26E6DF787}" type="presParOf" srcId="{2EA1521F-DB02-4170-B917-1183FBAF193F}" destId="{399C82B8-1934-4883-95BA-B0D4287FB103}" srcOrd="2" destOrd="0" presId="urn:microsoft.com/office/officeart/2005/8/layout/radial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68EE50D-73F0-4E06-9DE5-3FECEC4B305B}" type="doc">
      <dgm:prSet loTypeId="urn:microsoft.com/office/officeart/2005/8/layout/default" loCatId="list" qsTypeId="urn:microsoft.com/office/officeart/2005/8/quickstyle/3d3" qsCatId="3D" csTypeId="urn:microsoft.com/office/officeart/2005/8/colors/accent3_4" csCatId="accent3" phldr="1"/>
      <dgm:spPr/>
      <dgm:t>
        <a:bodyPr/>
        <a:lstStyle/>
        <a:p>
          <a:endParaRPr lang="en-US"/>
        </a:p>
      </dgm:t>
    </dgm:pt>
    <dgm:pt modelId="{422A2995-77B1-45D3-AC41-952B7DBEB7F4}">
      <dgm:prSet phldrT="[Text]"/>
      <dgm:spPr>
        <a:xfrm>
          <a:off x="381000" y="755329"/>
          <a:ext cx="5334000" cy="767520"/>
        </a:xfrm>
      </dgm:spPr>
      <dgm:t>
        <a:bodyPr/>
        <a:lstStyle/>
        <a:p>
          <a:r>
            <a:rPr lang="en-US" dirty="0"/>
            <a:t>Brownfield Site Assessments ($1M/yr)</a:t>
          </a:r>
        </a:p>
      </dgm:t>
    </dgm:pt>
    <dgm:pt modelId="{16B4042A-48A1-4DE9-AF05-A94D0308E1D4}" type="parTrans" cxnId="{AA0ADCEF-AEC5-4C5E-987D-D118F83452B4}">
      <dgm:prSet/>
      <dgm:spPr/>
      <dgm:t>
        <a:bodyPr/>
        <a:lstStyle/>
        <a:p>
          <a:endParaRPr lang="en-US"/>
        </a:p>
      </dgm:t>
    </dgm:pt>
    <dgm:pt modelId="{805C5AA8-22AB-42B5-8ABB-CA644F54C149}" type="sibTrans" cxnId="{AA0ADCEF-AEC5-4C5E-987D-D118F83452B4}">
      <dgm:prSet/>
      <dgm:spPr/>
      <dgm:t>
        <a:bodyPr/>
        <a:lstStyle/>
        <a:p>
          <a:endParaRPr lang="en-US"/>
        </a:p>
      </dgm:t>
    </dgm:pt>
    <dgm:pt modelId="{31DD3D0E-E09D-4BED-B18E-CB48A9D10012}">
      <dgm:prSet phldrT="[Text]"/>
      <dgm:spPr>
        <a:xfrm>
          <a:off x="381000" y="1596704"/>
          <a:ext cx="5334000" cy="767520"/>
        </a:xfrm>
      </dgm:spPr>
      <dgm:t>
        <a:bodyPr/>
        <a:lstStyle/>
        <a:p>
          <a:r>
            <a:rPr lang="en-US" dirty="0"/>
            <a:t>Brownfield Grants    ($15M/yr)</a:t>
          </a:r>
        </a:p>
      </dgm:t>
    </dgm:pt>
    <dgm:pt modelId="{B0F33BA1-FA05-4CFF-AD5A-780E8E63F935}" type="parTrans" cxnId="{6699A611-F0FC-4BD8-99C0-A35334C97A25}">
      <dgm:prSet/>
      <dgm:spPr/>
      <dgm:t>
        <a:bodyPr/>
        <a:lstStyle/>
        <a:p>
          <a:endParaRPr lang="en-US"/>
        </a:p>
      </dgm:t>
    </dgm:pt>
    <dgm:pt modelId="{1AAFFE1B-6679-411D-8F1A-78F4254485DF}" type="sibTrans" cxnId="{6699A611-F0FC-4BD8-99C0-A35334C97A25}">
      <dgm:prSet/>
      <dgm:spPr/>
      <dgm:t>
        <a:bodyPr/>
        <a:lstStyle/>
        <a:p>
          <a:endParaRPr lang="en-US"/>
        </a:p>
      </dgm:t>
    </dgm:pt>
    <dgm:pt modelId="{6114832A-3D5B-41DF-A750-051524555721}">
      <dgm:prSet phldrT="[Text]"/>
      <dgm:spPr>
        <a:xfrm>
          <a:off x="381000" y="1596704"/>
          <a:ext cx="5334000" cy="767520"/>
        </a:xfrm>
      </dgm:spPr>
      <dgm:t>
        <a:bodyPr/>
        <a:lstStyle/>
        <a:p>
          <a:r>
            <a:rPr lang="en-US" dirty="0"/>
            <a:t> </a:t>
          </a:r>
          <a:r>
            <a:rPr lang="en-US" dirty="0">
              <a:solidFill>
                <a:schemeClr val="accent3">
                  <a:lumMod val="50000"/>
                </a:schemeClr>
              </a:solidFill>
            </a:rPr>
            <a:t>Brownfield Loans         ($5M/yr)</a:t>
          </a:r>
        </a:p>
      </dgm:t>
    </dgm:pt>
    <dgm:pt modelId="{EF87DA37-045E-445F-B1DE-FB6D3214BD44}" type="parTrans" cxnId="{D7EB9933-2397-47C9-9681-868000E3BAFB}">
      <dgm:prSet/>
      <dgm:spPr/>
      <dgm:t>
        <a:bodyPr/>
        <a:lstStyle/>
        <a:p>
          <a:endParaRPr lang="en-US"/>
        </a:p>
      </dgm:t>
    </dgm:pt>
    <dgm:pt modelId="{10CD566B-FC28-411C-9625-F463744ACFFE}" type="sibTrans" cxnId="{D7EB9933-2397-47C9-9681-868000E3BAFB}">
      <dgm:prSet/>
      <dgm:spPr/>
      <dgm:t>
        <a:bodyPr/>
        <a:lstStyle/>
        <a:p>
          <a:endParaRPr lang="en-US"/>
        </a:p>
      </dgm:t>
    </dgm:pt>
    <dgm:pt modelId="{910EBBFE-BC76-426C-9A3A-E9911CF203C8}">
      <dgm:prSet phldrT="[Text]"/>
      <dgm:spPr>
        <a:xfrm>
          <a:off x="381000" y="1596704"/>
          <a:ext cx="5334000" cy="767520"/>
        </a:xfrm>
      </dgm:spPr>
      <dgm:t>
        <a:bodyPr/>
        <a:lstStyle/>
        <a:p>
          <a:r>
            <a:rPr lang="en-US" dirty="0">
              <a:solidFill>
                <a:schemeClr val="accent3">
                  <a:lumMod val="50000"/>
                </a:schemeClr>
              </a:solidFill>
            </a:rPr>
            <a:t>Brownfield Tax Increment Financing</a:t>
          </a:r>
        </a:p>
      </dgm:t>
    </dgm:pt>
    <dgm:pt modelId="{918AE536-8789-4587-BE69-D9719B193186}" type="parTrans" cxnId="{EFA0E1EB-F7C0-4FDB-A99A-AF7CDBEA132F}">
      <dgm:prSet/>
      <dgm:spPr/>
      <dgm:t>
        <a:bodyPr/>
        <a:lstStyle/>
        <a:p>
          <a:endParaRPr lang="en-US"/>
        </a:p>
      </dgm:t>
    </dgm:pt>
    <dgm:pt modelId="{F107BAC2-B592-4736-90E9-4C841EFCBC5E}" type="sibTrans" cxnId="{EFA0E1EB-F7C0-4FDB-A99A-AF7CDBEA132F}">
      <dgm:prSet/>
      <dgm:spPr/>
      <dgm:t>
        <a:bodyPr/>
        <a:lstStyle/>
        <a:p>
          <a:endParaRPr lang="en-US"/>
        </a:p>
      </dgm:t>
    </dgm:pt>
    <dgm:pt modelId="{B7648E3D-63CD-4069-BC15-76D5D990507C}" type="pres">
      <dgm:prSet presAssocID="{268EE50D-73F0-4E06-9DE5-3FECEC4B305B}" presName="diagram" presStyleCnt="0">
        <dgm:presLayoutVars>
          <dgm:dir/>
          <dgm:resizeHandles val="exact"/>
        </dgm:presLayoutVars>
      </dgm:prSet>
      <dgm:spPr/>
    </dgm:pt>
    <dgm:pt modelId="{5B941316-0412-428A-B978-E84BC22B1CED}" type="pres">
      <dgm:prSet presAssocID="{422A2995-77B1-45D3-AC41-952B7DBEB7F4}" presName="node" presStyleLbl="node1" presStyleIdx="0" presStyleCnt="4">
        <dgm:presLayoutVars>
          <dgm:bulletEnabled val="1"/>
        </dgm:presLayoutVars>
      </dgm:prSet>
      <dgm:spPr/>
    </dgm:pt>
    <dgm:pt modelId="{DC2C11D9-0512-4211-A4C9-EAAFABA884E7}" type="pres">
      <dgm:prSet presAssocID="{805C5AA8-22AB-42B5-8ABB-CA644F54C149}" presName="sibTrans" presStyleCnt="0"/>
      <dgm:spPr/>
    </dgm:pt>
    <dgm:pt modelId="{03E0F4DC-DD13-473B-9AA0-D4EF6869021D}" type="pres">
      <dgm:prSet presAssocID="{31DD3D0E-E09D-4BED-B18E-CB48A9D10012}" presName="node" presStyleLbl="node1" presStyleIdx="1" presStyleCnt="4">
        <dgm:presLayoutVars>
          <dgm:bulletEnabled val="1"/>
        </dgm:presLayoutVars>
      </dgm:prSet>
      <dgm:spPr/>
    </dgm:pt>
    <dgm:pt modelId="{1F70D30F-8991-4672-8719-3B3E39DCE3F7}" type="pres">
      <dgm:prSet presAssocID="{1AAFFE1B-6679-411D-8F1A-78F4254485DF}" presName="sibTrans" presStyleCnt="0"/>
      <dgm:spPr/>
    </dgm:pt>
    <dgm:pt modelId="{54CC34F3-6035-49C5-8577-4804DB464F88}" type="pres">
      <dgm:prSet presAssocID="{6114832A-3D5B-41DF-A750-051524555721}" presName="node" presStyleLbl="node1" presStyleIdx="2" presStyleCnt="4">
        <dgm:presLayoutVars>
          <dgm:bulletEnabled val="1"/>
        </dgm:presLayoutVars>
      </dgm:prSet>
      <dgm:spPr/>
    </dgm:pt>
    <dgm:pt modelId="{7EE4DBE3-B75D-4A78-A6AB-1FF0E041CCF3}" type="pres">
      <dgm:prSet presAssocID="{10CD566B-FC28-411C-9625-F463744ACFFE}" presName="sibTrans" presStyleCnt="0"/>
      <dgm:spPr/>
    </dgm:pt>
    <dgm:pt modelId="{A10074B1-1138-4C36-9F60-BDBE4113A932}" type="pres">
      <dgm:prSet presAssocID="{910EBBFE-BC76-426C-9A3A-E9911CF203C8}" presName="node" presStyleLbl="node1" presStyleIdx="3" presStyleCnt="4">
        <dgm:presLayoutVars>
          <dgm:bulletEnabled val="1"/>
        </dgm:presLayoutVars>
      </dgm:prSet>
      <dgm:spPr/>
    </dgm:pt>
  </dgm:ptLst>
  <dgm:cxnLst>
    <dgm:cxn modelId="{6699A611-F0FC-4BD8-99C0-A35334C97A25}" srcId="{268EE50D-73F0-4E06-9DE5-3FECEC4B305B}" destId="{31DD3D0E-E09D-4BED-B18E-CB48A9D10012}" srcOrd="1" destOrd="0" parTransId="{B0F33BA1-FA05-4CFF-AD5A-780E8E63F935}" sibTransId="{1AAFFE1B-6679-411D-8F1A-78F4254485DF}"/>
    <dgm:cxn modelId="{D7EB9933-2397-47C9-9681-868000E3BAFB}" srcId="{268EE50D-73F0-4E06-9DE5-3FECEC4B305B}" destId="{6114832A-3D5B-41DF-A750-051524555721}" srcOrd="2" destOrd="0" parTransId="{EF87DA37-045E-445F-B1DE-FB6D3214BD44}" sibTransId="{10CD566B-FC28-411C-9625-F463744ACFFE}"/>
    <dgm:cxn modelId="{ECA35245-6AF5-43E0-BD7C-4F8C2CEA6E54}" type="presOf" srcId="{910EBBFE-BC76-426C-9A3A-E9911CF203C8}" destId="{A10074B1-1138-4C36-9F60-BDBE4113A932}" srcOrd="0" destOrd="0" presId="urn:microsoft.com/office/officeart/2005/8/layout/default"/>
    <dgm:cxn modelId="{C8BAE76D-1424-423C-B7E2-B5038782F052}" type="presOf" srcId="{268EE50D-73F0-4E06-9DE5-3FECEC4B305B}" destId="{B7648E3D-63CD-4069-BC15-76D5D990507C}" srcOrd="0" destOrd="0" presId="urn:microsoft.com/office/officeart/2005/8/layout/default"/>
    <dgm:cxn modelId="{C6C24075-0817-4562-BE4B-37B73A869772}" type="presOf" srcId="{31DD3D0E-E09D-4BED-B18E-CB48A9D10012}" destId="{03E0F4DC-DD13-473B-9AA0-D4EF6869021D}" srcOrd="0" destOrd="0" presId="urn:microsoft.com/office/officeart/2005/8/layout/default"/>
    <dgm:cxn modelId="{5EE06A9A-BF60-42D8-9764-AB2E82B8C0D5}" type="presOf" srcId="{6114832A-3D5B-41DF-A750-051524555721}" destId="{54CC34F3-6035-49C5-8577-4804DB464F88}" srcOrd="0" destOrd="0" presId="urn:microsoft.com/office/officeart/2005/8/layout/default"/>
    <dgm:cxn modelId="{DEE9E89E-9935-4917-A9B9-C4339FB6F0BE}" type="presOf" srcId="{422A2995-77B1-45D3-AC41-952B7DBEB7F4}" destId="{5B941316-0412-428A-B978-E84BC22B1CED}" srcOrd="0" destOrd="0" presId="urn:microsoft.com/office/officeart/2005/8/layout/default"/>
    <dgm:cxn modelId="{EFA0E1EB-F7C0-4FDB-A99A-AF7CDBEA132F}" srcId="{268EE50D-73F0-4E06-9DE5-3FECEC4B305B}" destId="{910EBBFE-BC76-426C-9A3A-E9911CF203C8}" srcOrd="3" destOrd="0" parTransId="{918AE536-8789-4587-BE69-D9719B193186}" sibTransId="{F107BAC2-B592-4736-90E9-4C841EFCBC5E}"/>
    <dgm:cxn modelId="{AA0ADCEF-AEC5-4C5E-987D-D118F83452B4}" srcId="{268EE50D-73F0-4E06-9DE5-3FECEC4B305B}" destId="{422A2995-77B1-45D3-AC41-952B7DBEB7F4}" srcOrd="0" destOrd="0" parTransId="{16B4042A-48A1-4DE9-AF05-A94D0308E1D4}" sibTransId="{805C5AA8-22AB-42B5-8ABB-CA644F54C149}"/>
    <dgm:cxn modelId="{624DE736-D538-40E8-8668-04C2E31DBD11}" type="presParOf" srcId="{B7648E3D-63CD-4069-BC15-76D5D990507C}" destId="{5B941316-0412-428A-B978-E84BC22B1CED}" srcOrd="0" destOrd="0" presId="urn:microsoft.com/office/officeart/2005/8/layout/default"/>
    <dgm:cxn modelId="{4F0FE912-03F4-4F3D-B428-C2AC3F9F2346}" type="presParOf" srcId="{B7648E3D-63CD-4069-BC15-76D5D990507C}" destId="{DC2C11D9-0512-4211-A4C9-EAAFABA884E7}" srcOrd="1" destOrd="0" presId="urn:microsoft.com/office/officeart/2005/8/layout/default"/>
    <dgm:cxn modelId="{D7F773E2-F358-4FF0-B329-A95DA2FBD308}" type="presParOf" srcId="{B7648E3D-63CD-4069-BC15-76D5D990507C}" destId="{03E0F4DC-DD13-473B-9AA0-D4EF6869021D}" srcOrd="2" destOrd="0" presId="urn:microsoft.com/office/officeart/2005/8/layout/default"/>
    <dgm:cxn modelId="{870A4501-0BD2-4EAA-AD83-39A8F503C5DC}" type="presParOf" srcId="{B7648E3D-63CD-4069-BC15-76D5D990507C}" destId="{1F70D30F-8991-4672-8719-3B3E39DCE3F7}" srcOrd="3" destOrd="0" presId="urn:microsoft.com/office/officeart/2005/8/layout/default"/>
    <dgm:cxn modelId="{CAA71171-9D3A-4211-B770-3789722AC1E7}" type="presParOf" srcId="{B7648E3D-63CD-4069-BC15-76D5D990507C}" destId="{54CC34F3-6035-49C5-8577-4804DB464F88}" srcOrd="4" destOrd="0" presId="urn:microsoft.com/office/officeart/2005/8/layout/default"/>
    <dgm:cxn modelId="{0029F393-A1E5-4BD9-9052-85B0E947C9C8}" type="presParOf" srcId="{B7648E3D-63CD-4069-BC15-76D5D990507C}" destId="{7EE4DBE3-B75D-4A78-A6AB-1FF0E041CCF3}" srcOrd="5" destOrd="0" presId="urn:microsoft.com/office/officeart/2005/8/layout/default"/>
    <dgm:cxn modelId="{1A3F7248-760D-4030-A439-93393D0E8980}" type="presParOf" srcId="{B7648E3D-63CD-4069-BC15-76D5D990507C}" destId="{A10074B1-1138-4C36-9F60-BDBE4113A932}"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537224C-5E14-4D92-AC1A-5D71D21D8657}" type="doc">
      <dgm:prSet loTypeId="urn:microsoft.com/office/officeart/2008/layout/LinedList" loCatId="list" qsTypeId="urn:microsoft.com/office/officeart/2005/8/quickstyle/3d3" qsCatId="3D" csTypeId="urn:microsoft.com/office/officeart/2005/8/colors/accent3_4" csCatId="accent3" phldr="1"/>
      <dgm:spPr/>
      <dgm:t>
        <a:bodyPr/>
        <a:lstStyle/>
        <a:p>
          <a:endParaRPr lang="en-US"/>
        </a:p>
      </dgm:t>
    </dgm:pt>
    <dgm:pt modelId="{4E983054-AFCB-4492-94AB-019B51FC39D0}">
      <dgm:prSet phldrT="[Text]" custT="1"/>
      <dgm:spPr/>
      <dgm:t>
        <a:bodyPr/>
        <a:lstStyle/>
        <a:p>
          <a:endParaRPr lang="en-US" sz="2400" b="0" dirty="0"/>
        </a:p>
      </dgm:t>
    </dgm:pt>
    <dgm:pt modelId="{FDE02A49-CA07-4126-860E-72DB5FF53251}" type="parTrans" cxnId="{39ECEBFA-FEA5-43E4-BFCA-8848D08461CB}">
      <dgm:prSet/>
      <dgm:spPr/>
      <dgm:t>
        <a:bodyPr/>
        <a:lstStyle/>
        <a:p>
          <a:endParaRPr lang="en-US"/>
        </a:p>
      </dgm:t>
    </dgm:pt>
    <dgm:pt modelId="{26CE3A06-00A7-44EF-B269-8F4A51A44809}" type="sibTrans" cxnId="{39ECEBFA-FEA5-43E4-BFCA-8848D08461CB}">
      <dgm:prSet/>
      <dgm:spPr/>
      <dgm:t>
        <a:bodyPr/>
        <a:lstStyle/>
        <a:p>
          <a:endParaRPr lang="en-US"/>
        </a:p>
      </dgm:t>
    </dgm:pt>
    <dgm:pt modelId="{0648161C-7F30-43A2-A5E0-6EBCE00E67D1}">
      <dgm:prSet phldrT="[Text]" custT="1"/>
      <dgm:spPr/>
      <dgm:t>
        <a:bodyPr/>
        <a:lstStyle/>
        <a:p>
          <a:r>
            <a:rPr lang="en-US" sz="2000" dirty="0">
              <a:solidFill>
                <a:schemeClr val="tx1"/>
              </a:solidFill>
              <a:latin typeface="Century Gothic" panose="020B0502020202020204" pitchFamily="34" charset="0"/>
            </a:rPr>
            <a:t>Liability protection                                (BEA)</a:t>
          </a:r>
          <a:endParaRPr lang="en-US" sz="2000" dirty="0">
            <a:solidFill>
              <a:schemeClr val="tx1"/>
            </a:solidFill>
          </a:endParaRPr>
        </a:p>
      </dgm:t>
    </dgm:pt>
    <dgm:pt modelId="{F1B310AF-4317-4C22-A076-932E6445C783}" type="parTrans" cxnId="{6653AC4B-ED67-48DD-B434-9023B8C5E65B}">
      <dgm:prSet/>
      <dgm:spPr/>
      <dgm:t>
        <a:bodyPr/>
        <a:lstStyle/>
        <a:p>
          <a:endParaRPr lang="en-US"/>
        </a:p>
      </dgm:t>
    </dgm:pt>
    <dgm:pt modelId="{D25EED05-E5C9-4808-84F8-1CABB5F82377}" type="sibTrans" cxnId="{6653AC4B-ED67-48DD-B434-9023B8C5E65B}">
      <dgm:prSet/>
      <dgm:spPr/>
      <dgm:t>
        <a:bodyPr/>
        <a:lstStyle/>
        <a:p>
          <a:endParaRPr lang="en-US"/>
        </a:p>
      </dgm:t>
    </dgm:pt>
    <dgm:pt modelId="{CCE6B9DB-C759-4CA9-A0AA-D0ADBAAA9C4D}">
      <dgm:prSet custT="1"/>
      <dgm:spPr/>
      <dgm:t>
        <a:bodyPr/>
        <a:lstStyle/>
        <a:p>
          <a:r>
            <a:rPr lang="en-US" sz="2000" dirty="0">
              <a:solidFill>
                <a:schemeClr val="tx1"/>
              </a:solidFill>
              <a:latin typeface="Century Gothic" panose="020B0502020202020204" pitchFamily="34" charset="0"/>
            </a:rPr>
            <a:t>Help determine how to make the property safe for reuse (Due Care)</a:t>
          </a:r>
        </a:p>
        <a:p>
          <a:endParaRPr lang="en-US" sz="2000" dirty="0">
            <a:solidFill>
              <a:schemeClr val="tx1"/>
            </a:solidFill>
            <a:latin typeface="Century Gothic" panose="020B0502020202020204" pitchFamily="34" charset="0"/>
          </a:endParaRPr>
        </a:p>
      </dgm:t>
    </dgm:pt>
    <dgm:pt modelId="{48087EDF-38BE-4B1A-BA61-15E07F89165E}" type="parTrans" cxnId="{61D90AE9-B57E-497D-8646-751258EBB98F}">
      <dgm:prSet/>
      <dgm:spPr/>
      <dgm:t>
        <a:bodyPr/>
        <a:lstStyle/>
        <a:p>
          <a:endParaRPr lang="en-US"/>
        </a:p>
      </dgm:t>
    </dgm:pt>
    <dgm:pt modelId="{983A27BF-B09C-4538-9E97-DBFB4EFBD205}" type="sibTrans" cxnId="{61D90AE9-B57E-497D-8646-751258EBB98F}">
      <dgm:prSet/>
      <dgm:spPr/>
      <dgm:t>
        <a:bodyPr/>
        <a:lstStyle/>
        <a:p>
          <a:endParaRPr lang="en-US"/>
        </a:p>
      </dgm:t>
    </dgm:pt>
    <dgm:pt modelId="{C4FF340D-4F61-46E6-A6D3-2DEB4B0A1B41}">
      <dgm:prSet custT="1"/>
      <dgm:spPr/>
      <dgm:t>
        <a:bodyPr/>
        <a:lstStyle/>
        <a:p>
          <a:r>
            <a:rPr lang="en-US" sz="2000" b="0" dirty="0">
              <a:solidFill>
                <a:schemeClr val="tx1"/>
              </a:solidFill>
              <a:latin typeface="Century Gothic" panose="020B0502020202020204" pitchFamily="34" charset="0"/>
            </a:rPr>
            <a:t>Evaluate environmental condition of the property</a:t>
          </a:r>
        </a:p>
      </dgm:t>
    </dgm:pt>
    <dgm:pt modelId="{E10EA19E-33E4-4D6D-83C7-BB2EC85BB922}" type="parTrans" cxnId="{810A7477-5DD8-4925-BD7B-F7FB69786150}">
      <dgm:prSet/>
      <dgm:spPr/>
      <dgm:t>
        <a:bodyPr/>
        <a:lstStyle/>
        <a:p>
          <a:endParaRPr lang="en-US"/>
        </a:p>
      </dgm:t>
    </dgm:pt>
    <dgm:pt modelId="{AE212759-8523-49F5-B259-461787E6DAE4}" type="sibTrans" cxnId="{810A7477-5DD8-4925-BD7B-F7FB69786150}">
      <dgm:prSet/>
      <dgm:spPr/>
      <dgm:t>
        <a:bodyPr/>
        <a:lstStyle/>
        <a:p>
          <a:endParaRPr lang="en-US"/>
        </a:p>
      </dgm:t>
    </dgm:pt>
    <dgm:pt modelId="{7D874FEB-3D08-4731-ADAD-7C04AB8A4CA6}" type="pres">
      <dgm:prSet presAssocID="{6537224C-5E14-4D92-AC1A-5D71D21D8657}" presName="vert0" presStyleCnt="0">
        <dgm:presLayoutVars>
          <dgm:dir/>
          <dgm:animOne val="branch"/>
          <dgm:animLvl val="lvl"/>
        </dgm:presLayoutVars>
      </dgm:prSet>
      <dgm:spPr/>
    </dgm:pt>
    <dgm:pt modelId="{CF2B993C-071D-44E7-8F63-52E05651EE7B}" type="pres">
      <dgm:prSet presAssocID="{4E983054-AFCB-4492-94AB-019B51FC39D0}" presName="thickLine" presStyleLbl="alignNode1" presStyleIdx="0" presStyleCnt="1"/>
      <dgm:spPr/>
    </dgm:pt>
    <dgm:pt modelId="{EE82ADFB-7D94-4862-B29D-F446816280E9}" type="pres">
      <dgm:prSet presAssocID="{4E983054-AFCB-4492-94AB-019B51FC39D0}" presName="horz1" presStyleCnt="0"/>
      <dgm:spPr/>
    </dgm:pt>
    <dgm:pt modelId="{031C369A-CF0A-4916-AF1D-418AC07DF974}" type="pres">
      <dgm:prSet presAssocID="{4E983054-AFCB-4492-94AB-019B51FC39D0}" presName="tx1" presStyleLbl="revTx" presStyleIdx="0" presStyleCnt="4" custScaleX="43916"/>
      <dgm:spPr/>
    </dgm:pt>
    <dgm:pt modelId="{71E9D608-94E8-4AB9-AB48-82177E598C6D}" type="pres">
      <dgm:prSet presAssocID="{4E983054-AFCB-4492-94AB-019B51FC39D0}" presName="vert1" presStyleCnt="0"/>
      <dgm:spPr/>
    </dgm:pt>
    <dgm:pt modelId="{A05BEE38-6C93-4ABB-81E8-97EA2152A06B}" type="pres">
      <dgm:prSet presAssocID="{0648161C-7F30-43A2-A5E0-6EBCE00E67D1}" presName="vertSpace2a" presStyleCnt="0"/>
      <dgm:spPr/>
    </dgm:pt>
    <dgm:pt modelId="{FF1BBDF7-5FAC-496A-A65E-358F65D5F340}" type="pres">
      <dgm:prSet presAssocID="{0648161C-7F30-43A2-A5E0-6EBCE00E67D1}" presName="horz2" presStyleCnt="0"/>
      <dgm:spPr/>
    </dgm:pt>
    <dgm:pt modelId="{B24D13F6-C6F3-4F35-A8A6-88CC39FA9856}" type="pres">
      <dgm:prSet presAssocID="{0648161C-7F30-43A2-A5E0-6EBCE00E67D1}" presName="horzSpace2" presStyleCnt="0"/>
      <dgm:spPr/>
    </dgm:pt>
    <dgm:pt modelId="{8D6FB130-6BB7-4355-AFDC-D3F789010C0F}" type="pres">
      <dgm:prSet presAssocID="{0648161C-7F30-43A2-A5E0-6EBCE00E67D1}" presName="tx2" presStyleLbl="revTx" presStyleIdx="1" presStyleCnt="4" custScaleX="102838" custScaleY="298104" custLinFactY="298198" custLinFactNeighborX="107" custLinFactNeighborY="300000"/>
      <dgm:spPr/>
    </dgm:pt>
    <dgm:pt modelId="{0A1B1821-5436-48FA-8742-79E2F61758A0}" type="pres">
      <dgm:prSet presAssocID="{0648161C-7F30-43A2-A5E0-6EBCE00E67D1}" presName="vert2" presStyleCnt="0"/>
      <dgm:spPr/>
    </dgm:pt>
    <dgm:pt modelId="{5D0A280F-A7F7-49D8-9CE2-9886D977A82A}" type="pres">
      <dgm:prSet presAssocID="{0648161C-7F30-43A2-A5E0-6EBCE00E67D1}" presName="thinLine2b" presStyleLbl="callout" presStyleIdx="0" presStyleCnt="3"/>
      <dgm:spPr/>
    </dgm:pt>
    <dgm:pt modelId="{34DDCAFE-CA31-4749-8DE2-5D77E86D720A}" type="pres">
      <dgm:prSet presAssocID="{0648161C-7F30-43A2-A5E0-6EBCE00E67D1}" presName="vertSpace2b" presStyleCnt="0"/>
      <dgm:spPr/>
    </dgm:pt>
    <dgm:pt modelId="{1CB9E305-6F3E-4BEC-95D3-73987750B589}" type="pres">
      <dgm:prSet presAssocID="{CCE6B9DB-C759-4CA9-A0AA-D0ADBAAA9C4D}" presName="horz2" presStyleCnt="0"/>
      <dgm:spPr/>
    </dgm:pt>
    <dgm:pt modelId="{A1CAB90D-7A59-41FE-9A11-568D165FB247}" type="pres">
      <dgm:prSet presAssocID="{CCE6B9DB-C759-4CA9-A0AA-D0ADBAAA9C4D}" presName="horzSpace2" presStyleCnt="0"/>
      <dgm:spPr/>
    </dgm:pt>
    <dgm:pt modelId="{A52BDFBC-3CE0-4823-B58F-4B64A71B1A96}" type="pres">
      <dgm:prSet presAssocID="{CCE6B9DB-C759-4CA9-A0AA-D0ADBAAA9C4D}" presName="tx2" presStyleLbl="revTx" presStyleIdx="2" presStyleCnt="4" custScaleY="290273" custLinFactNeighborX="-482" custLinFactNeighborY="11608"/>
      <dgm:spPr/>
    </dgm:pt>
    <dgm:pt modelId="{1AA9E9C2-F653-44E8-ABBF-F5593CBF9C0E}" type="pres">
      <dgm:prSet presAssocID="{CCE6B9DB-C759-4CA9-A0AA-D0ADBAAA9C4D}" presName="vert2" presStyleCnt="0"/>
      <dgm:spPr/>
    </dgm:pt>
    <dgm:pt modelId="{379D7549-10E5-4813-B856-E8E564A21467}" type="pres">
      <dgm:prSet presAssocID="{CCE6B9DB-C759-4CA9-A0AA-D0ADBAAA9C4D}" presName="thinLine2b" presStyleLbl="callout" presStyleIdx="1" presStyleCnt="3"/>
      <dgm:spPr/>
    </dgm:pt>
    <dgm:pt modelId="{B78C6371-A0A3-4613-9D74-2658CB80A97F}" type="pres">
      <dgm:prSet presAssocID="{CCE6B9DB-C759-4CA9-A0AA-D0ADBAAA9C4D}" presName="vertSpace2b" presStyleCnt="0"/>
      <dgm:spPr/>
    </dgm:pt>
    <dgm:pt modelId="{C4DB4413-56FE-41A2-B293-2F981408783F}" type="pres">
      <dgm:prSet presAssocID="{C4FF340D-4F61-46E6-A6D3-2DEB4B0A1B41}" presName="horz2" presStyleCnt="0"/>
      <dgm:spPr/>
    </dgm:pt>
    <dgm:pt modelId="{E6EF5889-B4A1-4D29-9309-490BDCD1A77B}" type="pres">
      <dgm:prSet presAssocID="{C4FF340D-4F61-46E6-A6D3-2DEB4B0A1B41}" presName="horzSpace2" presStyleCnt="0"/>
      <dgm:spPr/>
    </dgm:pt>
    <dgm:pt modelId="{F34C81F8-6496-4756-9F33-F437100630D8}" type="pres">
      <dgm:prSet presAssocID="{C4FF340D-4F61-46E6-A6D3-2DEB4B0A1B41}" presName="tx2" presStyleLbl="revTx" presStyleIdx="3" presStyleCnt="4" custScaleX="117838" custScaleY="378325" custLinFactY="-400000" custLinFactNeighborX="-940" custLinFactNeighborY="-404612"/>
      <dgm:spPr/>
    </dgm:pt>
    <dgm:pt modelId="{1DF5C6E4-A1D2-4920-A350-247A0277EB87}" type="pres">
      <dgm:prSet presAssocID="{C4FF340D-4F61-46E6-A6D3-2DEB4B0A1B41}" presName="vert2" presStyleCnt="0"/>
      <dgm:spPr/>
    </dgm:pt>
    <dgm:pt modelId="{EDFFF472-A733-4242-A18E-30AB161DD723}" type="pres">
      <dgm:prSet presAssocID="{C4FF340D-4F61-46E6-A6D3-2DEB4B0A1B41}" presName="thinLine2b" presStyleLbl="callout" presStyleIdx="2" presStyleCnt="3"/>
      <dgm:spPr/>
    </dgm:pt>
    <dgm:pt modelId="{E9536F00-A34B-45DD-9DE6-2B46315BB43C}" type="pres">
      <dgm:prSet presAssocID="{C4FF340D-4F61-46E6-A6D3-2DEB4B0A1B41}" presName="vertSpace2b" presStyleCnt="0"/>
      <dgm:spPr/>
    </dgm:pt>
  </dgm:ptLst>
  <dgm:cxnLst>
    <dgm:cxn modelId="{6653AC4B-ED67-48DD-B434-9023B8C5E65B}" srcId="{4E983054-AFCB-4492-94AB-019B51FC39D0}" destId="{0648161C-7F30-43A2-A5E0-6EBCE00E67D1}" srcOrd="0" destOrd="0" parTransId="{F1B310AF-4317-4C22-A076-932E6445C783}" sibTransId="{D25EED05-E5C9-4808-84F8-1CABB5F82377}"/>
    <dgm:cxn modelId="{810A7477-5DD8-4925-BD7B-F7FB69786150}" srcId="{4E983054-AFCB-4492-94AB-019B51FC39D0}" destId="{C4FF340D-4F61-46E6-A6D3-2DEB4B0A1B41}" srcOrd="2" destOrd="0" parTransId="{E10EA19E-33E4-4D6D-83C7-BB2EC85BB922}" sibTransId="{AE212759-8523-49F5-B259-461787E6DAE4}"/>
    <dgm:cxn modelId="{0D99A288-4EDF-469C-9CB9-F58021B88D16}" type="presOf" srcId="{C4FF340D-4F61-46E6-A6D3-2DEB4B0A1B41}" destId="{F34C81F8-6496-4756-9F33-F437100630D8}" srcOrd="0" destOrd="0" presId="urn:microsoft.com/office/officeart/2008/layout/LinedList"/>
    <dgm:cxn modelId="{0769D592-6B37-43FF-AE82-A53766AFCAF5}" type="presOf" srcId="{0648161C-7F30-43A2-A5E0-6EBCE00E67D1}" destId="{8D6FB130-6BB7-4355-AFDC-D3F789010C0F}" srcOrd="0" destOrd="0" presId="urn:microsoft.com/office/officeart/2008/layout/LinedList"/>
    <dgm:cxn modelId="{DA8E5DB1-A924-4497-A4F7-A032DA0EE2FD}" type="presOf" srcId="{6537224C-5E14-4D92-AC1A-5D71D21D8657}" destId="{7D874FEB-3D08-4731-ADAD-7C04AB8A4CA6}" srcOrd="0" destOrd="0" presId="urn:microsoft.com/office/officeart/2008/layout/LinedList"/>
    <dgm:cxn modelId="{DA7FDDBE-33DE-4E36-874D-A19D214983DE}" type="presOf" srcId="{4E983054-AFCB-4492-94AB-019B51FC39D0}" destId="{031C369A-CF0A-4916-AF1D-418AC07DF974}" srcOrd="0" destOrd="0" presId="urn:microsoft.com/office/officeart/2008/layout/LinedList"/>
    <dgm:cxn modelId="{61D90AE9-B57E-497D-8646-751258EBB98F}" srcId="{4E983054-AFCB-4492-94AB-019B51FC39D0}" destId="{CCE6B9DB-C759-4CA9-A0AA-D0ADBAAA9C4D}" srcOrd="1" destOrd="0" parTransId="{48087EDF-38BE-4B1A-BA61-15E07F89165E}" sibTransId="{983A27BF-B09C-4538-9E97-DBFB4EFBD205}"/>
    <dgm:cxn modelId="{39ECEBFA-FEA5-43E4-BFCA-8848D08461CB}" srcId="{6537224C-5E14-4D92-AC1A-5D71D21D8657}" destId="{4E983054-AFCB-4492-94AB-019B51FC39D0}" srcOrd="0" destOrd="0" parTransId="{FDE02A49-CA07-4126-860E-72DB5FF53251}" sibTransId="{26CE3A06-00A7-44EF-B269-8F4A51A44809}"/>
    <dgm:cxn modelId="{66EB13FD-8BB8-4621-8C39-DA487F50A3A2}" type="presOf" srcId="{CCE6B9DB-C759-4CA9-A0AA-D0ADBAAA9C4D}" destId="{A52BDFBC-3CE0-4823-B58F-4B64A71B1A96}" srcOrd="0" destOrd="0" presId="urn:microsoft.com/office/officeart/2008/layout/LinedList"/>
    <dgm:cxn modelId="{766271FF-4C04-4036-8D44-CB3C8D68FAE2}" type="presParOf" srcId="{7D874FEB-3D08-4731-ADAD-7C04AB8A4CA6}" destId="{CF2B993C-071D-44E7-8F63-52E05651EE7B}" srcOrd="0" destOrd="0" presId="urn:microsoft.com/office/officeart/2008/layout/LinedList"/>
    <dgm:cxn modelId="{FFB33FD1-5B1D-4A2E-852F-EAFAE2DF49CB}" type="presParOf" srcId="{7D874FEB-3D08-4731-ADAD-7C04AB8A4CA6}" destId="{EE82ADFB-7D94-4862-B29D-F446816280E9}" srcOrd="1" destOrd="0" presId="urn:microsoft.com/office/officeart/2008/layout/LinedList"/>
    <dgm:cxn modelId="{F9789C5F-BD00-4E01-9FAD-5F6554FCA5A1}" type="presParOf" srcId="{EE82ADFB-7D94-4862-B29D-F446816280E9}" destId="{031C369A-CF0A-4916-AF1D-418AC07DF974}" srcOrd="0" destOrd="0" presId="urn:microsoft.com/office/officeart/2008/layout/LinedList"/>
    <dgm:cxn modelId="{D600FA16-23A3-47EA-BA12-B4FDFA6A885A}" type="presParOf" srcId="{EE82ADFB-7D94-4862-B29D-F446816280E9}" destId="{71E9D608-94E8-4AB9-AB48-82177E598C6D}" srcOrd="1" destOrd="0" presId="urn:microsoft.com/office/officeart/2008/layout/LinedList"/>
    <dgm:cxn modelId="{74F0E349-0216-42AE-BDC0-06F2CC02E291}" type="presParOf" srcId="{71E9D608-94E8-4AB9-AB48-82177E598C6D}" destId="{A05BEE38-6C93-4ABB-81E8-97EA2152A06B}" srcOrd="0" destOrd="0" presId="urn:microsoft.com/office/officeart/2008/layout/LinedList"/>
    <dgm:cxn modelId="{6F2B921B-E3F3-480A-B724-65FDD4637237}" type="presParOf" srcId="{71E9D608-94E8-4AB9-AB48-82177E598C6D}" destId="{FF1BBDF7-5FAC-496A-A65E-358F65D5F340}" srcOrd="1" destOrd="0" presId="urn:microsoft.com/office/officeart/2008/layout/LinedList"/>
    <dgm:cxn modelId="{ED15D7E7-FB70-418B-A104-612B1201380C}" type="presParOf" srcId="{FF1BBDF7-5FAC-496A-A65E-358F65D5F340}" destId="{B24D13F6-C6F3-4F35-A8A6-88CC39FA9856}" srcOrd="0" destOrd="0" presId="urn:microsoft.com/office/officeart/2008/layout/LinedList"/>
    <dgm:cxn modelId="{FDFA67CB-4D8D-4FF2-BD78-EEA33EAB2F30}" type="presParOf" srcId="{FF1BBDF7-5FAC-496A-A65E-358F65D5F340}" destId="{8D6FB130-6BB7-4355-AFDC-D3F789010C0F}" srcOrd="1" destOrd="0" presId="urn:microsoft.com/office/officeart/2008/layout/LinedList"/>
    <dgm:cxn modelId="{11631D01-9320-4233-A9CC-7DB52DCEFDD9}" type="presParOf" srcId="{FF1BBDF7-5FAC-496A-A65E-358F65D5F340}" destId="{0A1B1821-5436-48FA-8742-79E2F61758A0}" srcOrd="2" destOrd="0" presId="urn:microsoft.com/office/officeart/2008/layout/LinedList"/>
    <dgm:cxn modelId="{B51202A4-658B-411B-8C7C-FB512D3D527F}" type="presParOf" srcId="{71E9D608-94E8-4AB9-AB48-82177E598C6D}" destId="{5D0A280F-A7F7-49D8-9CE2-9886D977A82A}" srcOrd="2" destOrd="0" presId="urn:microsoft.com/office/officeart/2008/layout/LinedList"/>
    <dgm:cxn modelId="{E63FDBA0-667E-4B92-8967-04E02EDB71A9}" type="presParOf" srcId="{71E9D608-94E8-4AB9-AB48-82177E598C6D}" destId="{34DDCAFE-CA31-4749-8DE2-5D77E86D720A}" srcOrd="3" destOrd="0" presId="urn:microsoft.com/office/officeart/2008/layout/LinedList"/>
    <dgm:cxn modelId="{42C7E89A-0114-4BE5-9404-8B46BA5145C4}" type="presParOf" srcId="{71E9D608-94E8-4AB9-AB48-82177E598C6D}" destId="{1CB9E305-6F3E-4BEC-95D3-73987750B589}" srcOrd="4" destOrd="0" presId="urn:microsoft.com/office/officeart/2008/layout/LinedList"/>
    <dgm:cxn modelId="{E214E3C9-78FC-4967-A7FD-E3D2E0064473}" type="presParOf" srcId="{1CB9E305-6F3E-4BEC-95D3-73987750B589}" destId="{A1CAB90D-7A59-41FE-9A11-568D165FB247}" srcOrd="0" destOrd="0" presId="urn:microsoft.com/office/officeart/2008/layout/LinedList"/>
    <dgm:cxn modelId="{DC4BA9C0-DE65-41AF-B01E-A35F6BA5BA61}" type="presParOf" srcId="{1CB9E305-6F3E-4BEC-95D3-73987750B589}" destId="{A52BDFBC-3CE0-4823-B58F-4B64A71B1A96}" srcOrd="1" destOrd="0" presId="urn:microsoft.com/office/officeart/2008/layout/LinedList"/>
    <dgm:cxn modelId="{E6B38E8A-EE2D-4BC4-86AE-DDADA231AFE2}" type="presParOf" srcId="{1CB9E305-6F3E-4BEC-95D3-73987750B589}" destId="{1AA9E9C2-F653-44E8-ABBF-F5593CBF9C0E}" srcOrd="2" destOrd="0" presId="urn:microsoft.com/office/officeart/2008/layout/LinedList"/>
    <dgm:cxn modelId="{830DD774-9852-4E2C-82CF-7DC729870674}" type="presParOf" srcId="{71E9D608-94E8-4AB9-AB48-82177E598C6D}" destId="{379D7549-10E5-4813-B856-E8E564A21467}" srcOrd="5" destOrd="0" presId="urn:microsoft.com/office/officeart/2008/layout/LinedList"/>
    <dgm:cxn modelId="{91CAE2E7-E08D-4B68-8125-CD9910206157}" type="presParOf" srcId="{71E9D608-94E8-4AB9-AB48-82177E598C6D}" destId="{B78C6371-A0A3-4613-9D74-2658CB80A97F}" srcOrd="6" destOrd="0" presId="urn:microsoft.com/office/officeart/2008/layout/LinedList"/>
    <dgm:cxn modelId="{05B624AB-FECC-45F2-B6B3-CB36DAFCA3C5}" type="presParOf" srcId="{71E9D608-94E8-4AB9-AB48-82177E598C6D}" destId="{C4DB4413-56FE-41A2-B293-2F981408783F}" srcOrd="7" destOrd="0" presId="urn:microsoft.com/office/officeart/2008/layout/LinedList"/>
    <dgm:cxn modelId="{5100CCD8-6D9D-419E-8DC5-FFC1C6863884}" type="presParOf" srcId="{C4DB4413-56FE-41A2-B293-2F981408783F}" destId="{E6EF5889-B4A1-4D29-9309-490BDCD1A77B}" srcOrd="0" destOrd="0" presId="urn:microsoft.com/office/officeart/2008/layout/LinedList"/>
    <dgm:cxn modelId="{9EE8D67C-254C-4967-91E6-C21EE7BF9C9F}" type="presParOf" srcId="{C4DB4413-56FE-41A2-B293-2F981408783F}" destId="{F34C81F8-6496-4756-9F33-F437100630D8}" srcOrd="1" destOrd="0" presId="urn:microsoft.com/office/officeart/2008/layout/LinedList"/>
    <dgm:cxn modelId="{06314D41-25C6-4C91-ACB2-BB0509991739}" type="presParOf" srcId="{C4DB4413-56FE-41A2-B293-2F981408783F}" destId="{1DF5C6E4-A1D2-4920-A350-247A0277EB87}" srcOrd="2" destOrd="0" presId="urn:microsoft.com/office/officeart/2008/layout/LinedList"/>
    <dgm:cxn modelId="{5F170BE5-E27F-4B80-AAAB-EE1BE62C9168}" type="presParOf" srcId="{71E9D608-94E8-4AB9-AB48-82177E598C6D}" destId="{EDFFF472-A733-4242-A18E-30AB161DD723}" srcOrd="8" destOrd="0" presId="urn:microsoft.com/office/officeart/2008/layout/LinedList"/>
    <dgm:cxn modelId="{072B19DF-E13A-45BD-AF84-A1DCD37C7796}" type="presParOf" srcId="{71E9D608-94E8-4AB9-AB48-82177E598C6D}" destId="{E9536F00-A34B-45DD-9DE6-2B46315BB43C}" srcOrd="9"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537224C-5E14-4D92-AC1A-5D71D21D8657}" type="doc">
      <dgm:prSet loTypeId="urn:microsoft.com/office/officeart/2005/8/layout/vList5" loCatId="list" qsTypeId="urn:microsoft.com/office/officeart/2005/8/quickstyle/simple1" qsCatId="simple" csTypeId="urn:microsoft.com/office/officeart/2005/8/colors/accent3_2" csCatId="accent3" phldr="1"/>
      <dgm:spPr/>
      <dgm:t>
        <a:bodyPr/>
        <a:lstStyle/>
        <a:p>
          <a:endParaRPr lang="en-US"/>
        </a:p>
      </dgm:t>
    </dgm:pt>
    <dgm:pt modelId="{4E983054-AFCB-4492-94AB-019B51FC39D0}">
      <dgm:prSet phldrT="[Text]" custT="1"/>
      <dgm:spPr/>
      <dgm:t>
        <a:bodyPr/>
        <a:lstStyle/>
        <a:p>
          <a:r>
            <a:rPr lang="en-US" sz="2800" b="0" dirty="0"/>
            <a:t>Who</a:t>
          </a:r>
        </a:p>
      </dgm:t>
    </dgm:pt>
    <dgm:pt modelId="{FDE02A49-CA07-4126-860E-72DB5FF53251}" type="parTrans" cxnId="{39ECEBFA-FEA5-43E4-BFCA-8848D08461CB}">
      <dgm:prSet/>
      <dgm:spPr/>
      <dgm:t>
        <a:bodyPr/>
        <a:lstStyle/>
        <a:p>
          <a:endParaRPr lang="en-US"/>
        </a:p>
      </dgm:t>
    </dgm:pt>
    <dgm:pt modelId="{26CE3A06-00A7-44EF-B269-8F4A51A44809}" type="sibTrans" cxnId="{39ECEBFA-FEA5-43E4-BFCA-8848D08461CB}">
      <dgm:prSet/>
      <dgm:spPr/>
      <dgm:t>
        <a:bodyPr/>
        <a:lstStyle/>
        <a:p>
          <a:endParaRPr lang="en-US"/>
        </a:p>
      </dgm:t>
    </dgm:pt>
    <dgm:pt modelId="{0648161C-7F30-43A2-A5E0-6EBCE00E67D1}">
      <dgm:prSet phldrT="[Text]" custT="1"/>
      <dgm:spPr/>
      <dgm:t>
        <a:bodyPr/>
        <a:lstStyle/>
        <a:p>
          <a:r>
            <a:rPr lang="en-US" sz="2000" dirty="0"/>
            <a:t>LUGs</a:t>
          </a:r>
        </a:p>
      </dgm:t>
    </dgm:pt>
    <dgm:pt modelId="{F1B310AF-4317-4C22-A076-932E6445C783}" type="parTrans" cxnId="{6653AC4B-ED67-48DD-B434-9023B8C5E65B}">
      <dgm:prSet/>
      <dgm:spPr/>
      <dgm:t>
        <a:bodyPr/>
        <a:lstStyle/>
        <a:p>
          <a:endParaRPr lang="en-US"/>
        </a:p>
      </dgm:t>
    </dgm:pt>
    <dgm:pt modelId="{D25EED05-E5C9-4808-84F8-1CABB5F82377}" type="sibTrans" cxnId="{6653AC4B-ED67-48DD-B434-9023B8C5E65B}">
      <dgm:prSet/>
      <dgm:spPr/>
      <dgm:t>
        <a:bodyPr/>
        <a:lstStyle/>
        <a:p>
          <a:endParaRPr lang="en-US"/>
        </a:p>
      </dgm:t>
    </dgm:pt>
    <dgm:pt modelId="{A989004D-B51F-4B04-854B-ABDBF660E5C7}">
      <dgm:prSet phldrT="[Text]" custT="1"/>
      <dgm:spPr/>
      <dgm:t>
        <a:bodyPr/>
        <a:lstStyle/>
        <a:p>
          <a:r>
            <a:rPr lang="en-US" sz="2000" dirty="0"/>
            <a:t>Purchasers</a:t>
          </a:r>
        </a:p>
      </dgm:t>
    </dgm:pt>
    <dgm:pt modelId="{4D87B255-21FD-4443-8B03-9012F410B57B}" type="parTrans" cxnId="{DD7F9622-ECA9-4E9A-9896-4601256AD87C}">
      <dgm:prSet/>
      <dgm:spPr/>
      <dgm:t>
        <a:bodyPr/>
        <a:lstStyle/>
        <a:p>
          <a:endParaRPr lang="en-US"/>
        </a:p>
      </dgm:t>
    </dgm:pt>
    <dgm:pt modelId="{89690813-4872-4E76-8A69-434E00A4D163}" type="sibTrans" cxnId="{DD7F9622-ECA9-4E9A-9896-4601256AD87C}">
      <dgm:prSet/>
      <dgm:spPr/>
      <dgm:t>
        <a:bodyPr/>
        <a:lstStyle/>
        <a:p>
          <a:endParaRPr lang="en-US"/>
        </a:p>
      </dgm:t>
    </dgm:pt>
    <dgm:pt modelId="{36044E5E-60C5-4897-AAD1-C69AE993B9E2}">
      <dgm:prSet phldrT="[Text]" custT="1"/>
      <dgm:spPr/>
      <dgm:t>
        <a:bodyPr/>
        <a:lstStyle/>
        <a:p>
          <a:r>
            <a:rPr lang="en-US" sz="2000" dirty="0"/>
            <a:t>Owners</a:t>
          </a:r>
        </a:p>
      </dgm:t>
    </dgm:pt>
    <dgm:pt modelId="{495EA8CC-A65D-433B-95C9-88C60836F6D5}" type="parTrans" cxnId="{D6A8C222-C3CD-4B34-AFE9-65AED2F31478}">
      <dgm:prSet/>
      <dgm:spPr/>
      <dgm:t>
        <a:bodyPr/>
        <a:lstStyle/>
        <a:p>
          <a:endParaRPr lang="en-US"/>
        </a:p>
      </dgm:t>
    </dgm:pt>
    <dgm:pt modelId="{55F281BB-AE95-4D2B-8873-6CE2B1D45B7B}" type="sibTrans" cxnId="{D6A8C222-C3CD-4B34-AFE9-65AED2F31478}">
      <dgm:prSet/>
      <dgm:spPr/>
      <dgm:t>
        <a:bodyPr/>
        <a:lstStyle/>
        <a:p>
          <a:endParaRPr lang="en-US"/>
        </a:p>
      </dgm:t>
    </dgm:pt>
    <dgm:pt modelId="{B081C903-5B60-4060-A9A6-511DBC72066F}">
      <dgm:prSet phldrT="[Text]" custT="1"/>
      <dgm:spPr/>
      <dgm:t>
        <a:bodyPr/>
        <a:lstStyle/>
        <a:p>
          <a:r>
            <a:rPr lang="en-US" sz="2800" b="0" dirty="0"/>
            <a:t>Activities</a:t>
          </a:r>
          <a:endParaRPr lang="en-US" sz="2800" dirty="0"/>
        </a:p>
      </dgm:t>
    </dgm:pt>
    <dgm:pt modelId="{B690E1A1-09A8-4A7A-B297-CB8A60CDA7E5}" type="parTrans" cxnId="{C80F4FC3-6F57-41D6-BA6C-74939D4776F1}">
      <dgm:prSet/>
      <dgm:spPr/>
      <dgm:t>
        <a:bodyPr/>
        <a:lstStyle/>
        <a:p>
          <a:endParaRPr lang="en-US"/>
        </a:p>
      </dgm:t>
    </dgm:pt>
    <dgm:pt modelId="{59E5E117-EB37-4ABA-B651-E88188FF5CD5}" type="sibTrans" cxnId="{C80F4FC3-6F57-41D6-BA6C-74939D4776F1}">
      <dgm:prSet/>
      <dgm:spPr/>
      <dgm:t>
        <a:bodyPr/>
        <a:lstStyle/>
        <a:p>
          <a:endParaRPr lang="en-US"/>
        </a:p>
      </dgm:t>
    </dgm:pt>
    <dgm:pt modelId="{DEE755F4-2810-4A6A-A2BF-81ABB31A3D54}">
      <dgm:prSet phldrT="[Text]" custT="1"/>
      <dgm:spPr/>
      <dgm:t>
        <a:bodyPr/>
        <a:lstStyle/>
        <a:p>
          <a:r>
            <a:rPr lang="en-US" sz="2000" dirty="0"/>
            <a:t>Hazardous Materials Survey</a:t>
          </a:r>
        </a:p>
      </dgm:t>
    </dgm:pt>
    <dgm:pt modelId="{A5766731-71D9-4BEF-8F50-855D6007C8EF}" type="parTrans" cxnId="{43C62931-49AE-4DAA-B633-75692CBA9663}">
      <dgm:prSet/>
      <dgm:spPr/>
      <dgm:t>
        <a:bodyPr/>
        <a:lstStyle/>
        <a:p>
          <a:endParaRPr lang="en-US"/>
        </a:p>
      </dgm:t>
    </dgm:pt>
    <dgm:pt modelId="{C9CD5371-BAE9-45DE-8CB9-157817D867A7}" type="sibTrans" cxnId="{43C62931-49AE-4DAA-B633-75692CBA9663}">
      <dgm:prSet/>
      <dgm:spPr/>
      <dgm:t>
        <a:bodyPr/>
        <a:lstStyle/>
        <a:p>
          <a:endParaRPr lang="en-US"/>
        </a:p>
      </dgm:t>
    </dgm:pt>
    <dgm:pt modelId="{9A7BB6FC-072A-4F6F-9D5B-F27B35334586}">
      <dgm:prSet phldrT="[Text]" custT="1"/>
      <dgm:spPr/>
      <dgm:t>
        <a:bodyPr/>
        <a:lstStyle/>
        <a:p>
          <a:r>
            <a:rPr lang="en-US" sz="2000" dirty="0"/>
            <a:t>Phase I / II</a:t>
          </a:r>
        </a:p>
      </dgm:t>
    </dgm:pt>
    <dgm:pt modelId="{730CF6BB-337F-4691-8A4C-41EDFB7FBE8E}" type="parTrans" cxnId="{23C01536-CCAA-43EB-A4C7-229D35E8EC69}">
      <dgm:prSet/>
      <dgm:spPr/>
      <dgm:t>
        <a:bodyPr/>
        <a:lstStyle/>
        <a:p>
          <a:endParaRPr lang="en-US"/>
        </a:p>
      </dgm:t>
    </dgm:pt>
    <dgm:pt modelId="{7FF07F4E-AC5D-42BB-81BB-E21C1882EDF0}" type="sibTrans" cxnId="{23C01536-CCAA-43EB-A4C7-229D35E8EC69}">
      <dgm:prSet/>
      <dgm:spPr/>
      <dgm:t>
        <a:bodyPr/>
        <a:lstStyle/>
        <a:p>
          <a:endParaRPr lang="en-US"/>
        </a:p>
      </dgm:t>
    </dgm:pt>
    <dgm:pt modelId="{9C9F9A0A-9358-45DD-9CC6-4A38B7330E9E}">
      <dgm:prSet phldrT="[Text]" custT="1"/>
      <dgm:spPr/>
      <dgm:t>
        <a:bodyPr/>
        <a:lstStyle/>
        <a:p>
          <a:r>
            <a:rPr lang="en-US" sz="2000" dirty="0"/>
            <a:t>BEA</a:t>
          </a:r>
        </a:p>
      </dgm:t>
    </dgm:pt>
    <dgm:pt modelId="{201A72D6-D918-4734-8ED7-E260C7943D92}" type="parTrans" cxnId="{C681D17D-95F5-4A18-97D2-E2F321D5EC81}">
      <dgm:prSet/>
      <dgm:spPr/>
      <dgm:t>
        <a:bodyPr/>
        <a:lstStyle/>
        <a:p>
          <a:endParaRPr lang="en-US"/>
        </a:p>
      </dgm:t>
    </dgm:pt>
    <dgm:pt modelId="{548F4527-1E44-4CCA-B8C4-64E3598420F4}" type="sibTrans" cxnId="{C681D17D-95F5-4A18-97D2-E2F321D5EC81}">
      <dgm:prSet/>
      <dgm:spPr/>
      <dgm:t>
        <a:bodyPr/>
        <a:lstStyle/>
        <a:p>
          <a:endParaRPr lang="en-US"/>
        </a:p>
      </dgm:t>
    </dgm:pt>
    <dgm:pt modelId="{5724EAFB-718D-4CA5-937F-871E85FC9B41}">
      <dgm:prSet phldrT="[Text]" custT="1"/>
      <dgm:spPr/>
      <dgm:t>
        <a:bodyPr/>
        <a:lstStyle/>
        <a:p>
          <a:r>
            <a:rPr lang="en-US" sz="2000" dirty="0"/>
            <a:t>Due Care Planning</a:t>
          </a:r>
        </a:p>
      </dgm:t>
    </dgm:pt>
    <dgm:pt modelId="{1C4F7E72-41F0-4300-B4A5-A95EBB68FD46}" type="parTrans" cxnId="{661B3D3E-2226-4DF5-91E4-FC25676A68CF}">
      <dgm:prSet/>
      <dgm:spPr/>
      <dgm:t>
        <a:bodyPr/>
        <a:lstStyle/>
        <a:p>
          <a:endParaRPr lang="en-US"/>
        </a:p>
      </dgm:t>
    </dgm:pt>
    <dgm:pt modelId="{28D2B7B8-42BC-45DC-B2C0-E15B41BE86F5}" type="sibTrans" cxnId="{661B3D3E-2226-4DF5-91E4-FC25676A68CF}">
      <dgm:prSet/>
      <dgm:spPr/>
      <dgm:t>
        <a:bodyPr/>
        <a:lstStyle/>
        <a:p>
          <a:endParaRPr lang="en-US"/>
        </a:p>
      </dgm:t>
    </dgm:pt>
    <dgm:pt modelId="{F2CD0B0C-0B70-427D-B6D4-44B1BD07F917}">
      <dgm:prSet phldrT="[Text]" custT="1"/>
      <dgm:spPr/>
      <dgm:t>
        <a:bodyPr/>
        <a:lstStyle/>
        <a:p>
          <a:r>
            <a:rPr lang="en-US" sz="2000" dirty="0"/>
            <a:t>Non-Profits</a:t>
          </a:r>
        </a:p>
      </dgm:t>
    </dgm:pt>
    <dgm:pt modelId="{FA8CB72A-1D3A-41E1-A934-58BFB5913164}" type="parTrans" cxnId="{C2BC1FF5-A815-425F-BE1B-FBBA80797114}">
      <dgm:prSet/>
      <dgm:spPr/>
      <dgm:t>
        <a:bodyPr/>
        <a:lstStyle/>
        <a:p>
          <a:endParaRPr lang="en-US"/>
        </a:p>
      </dgm:t>
    </dgm:pt>
    <dgm:pt modelId="{CC88DCE6-7198-4977-A5E1-0628C5F338CC}" type="sibTrans" cxnId="{C2BC1FF5-A815-425F-BE1B-FBBA80797114}">
      <dgm:prSet/>
      <dgm:spPr/>
      <dgm:t>
        <a:bodyPr/>
        <a:lstStyle/>
        <a:p>
          <a:endParaRPr lang="en-US"/>
        </a:p>
      </dgm:t>
    </dgm:pt>
    <dgm:pt modelId="{926FF50F-E497-47A3-AEA8-722D396D7743}">
      <dgm:prSet phldrT="[Text]" custT="1"/>
      <dgm:spPr/>
      <dgm:t>
        <a:bodyPr/>
        <a:lstStyle/>
        <a:p>
          <a:r>
            <a:rPr lang="en-US" sz="2000" dirty="0"/>
            <a:t>Developers</a:t>
          </a:r>
        </a:p>
      </dgm:t>
    </dgm:pt>
    <dgm:pt modelId="{BCC5B707-6621-474C-8882-A5AC0049E606}" type="parTrans" cxnId="{C8405B5E-700D-4DAB-8140-08AD8A9449A9}">
      <dgm:prSet/>
      <dgm:spPr/>
    </dgm:pt>
    <dgm:pt modelId="{1BC3293C-0858-4EF2-BE11-F41DF8840AF7}" type="sibTrans" cxnId="{C8405B5E-700D-4DAB-8140-08AD8A9449A9}">
      <dgm:prSet/>
      <dgm:spPr/>
    </dgm:pt>
    <dgm:pt modelId="{60CED635-1B92-4EB9-B180-BA16AE0D3BA6}" type="pres">
      <dgm:prSet presAssocID="{6537224C-5E14-4D92-AC1A-5D71D21D8657}" presName="Name0" presStyleCnt="0">
        <dgm:presLayoutVars>
          <dgm:dir/>
          <dgm:animLvl val="lvl"/>
          <dgm:resizeHandles val="exact"/>
        </dgm:presLayoutVars>
      </dgm:prSet>
      <dgm:spPr/>
    </dgm:pt>
    <dgm:pt modelId="{2D696539-7599-4164-BFF2-E00A4205A1A1}" type="pres">
      <dgm:prSet presAssocID="{4E983054-AFCB-4492-94AB-019B51FC39D0}" presName="linNode" presStyleCnt="0"/>
      <dgm:spPr/>
    </dgm:pt>
    <dgm:pt modelId="{7117AEEE-CCBD-43EF-BCE6-EF70DD306562}" type="pres">
      <dgm:prSet presAssocID="{4E983054-AFCB-4492-94AB-019B51FC39D0}" presName="parentText" presStyleLbl="node1" presStyleIdx="0" presStyleCnt="2" custLinFactNeighborY="-3">
        <dgm:presLayoutVars>
          <dgm:chMax val="1"/>
          <dgm:bulletEnabled val="1"/>
        </dgm:presLayoutVars>
      </dgm:prSet>
      <dgm:spPr/>
    </dgm:pt>
    <dgm:pt modelId="{F096AB52-4867-4EE1-9BCF-3BA12D70C5ED}" type="pres">
      <dgm:prSet presAssocID="{4E983054-AFCB-4492-94AB-019B51FC39D0}" presName="descendantText" presStyleLbl="alignAccFollowNode1" presStyleIdx="0" presStyleCnt="2">
        <dgm:presLayoutVars>
          <dgm:bulletEnabled val="1"/>
        </dgm:presLayoutVars>
      </dgm:prSet>
      <dgm:spPr/>
    </dgm:pt>
    <dgm:pt modelId="{54AEE915-1150-419B-9AA6-F04181ABE20A}" type="pres">
      <dgm:prSet presAssocID="{26CE3A06-00A7-44EF-B269-8F4A51A44809}" presName="sp" presStyleCnt="0"/>
      <dgm:spPr/>
    </dgm:pt>
    <dgm:pt modelId="{0874DCCE-81C1-428F-8431-5684CC29171F}" type="pres">
      <dgm:prSet presAssocID="{B081C903-5B60-4060-A9A6-511DBC72066F}" presName="linNode" presStyleCnt="0"/>
      <dgm:spPr/>
    </dgm:pt>
    <dgm:pt modelId="{08D378D3-97DF-4DF2-86FF-6B6CFDB42857}" type="pres">
      <dgm:prSet presAssocID="{B081C903-5B60-4060-A9A6-511DBC72066F}" presName="parentText" presStyleLbl="node1" presStyleIdx="1" presStyleCnt="2">
        <dgm:presLayoutVars>
          <dgm:chMax val="1"/>
          <dgm:bulletEnabled val="1"/>
        </dgm:presLayoutVars>
      </dgm:prSet>
      <dgm:spPr/>
    </dgm:pt>
    <dgm:pt modelId="{858FFC4A-F605-44C8-94F2-44D5DB5D1D38}" type="pres">
      <dgm:prSet presAssocID="{B081C903-5B60-4060-A9A6-511DBC72066F}" presName="descendantText" presStyleLbl="alignAccFollowNode1" presStyleIdx="1" presStyleCnt="2">
        <dgm:presLayoutVars>
          <dgm:bulletEnabled val="1"/>
        </dgm:presLayoutVars>
      </dgm:prSet>
      <dgm:spPr/>
    </dgm:pt>
  </dgm:ptLst>
  <dgm:cxnLst>
    <dgm:cxn modelId="{C5830C15-ECE9-48C2-A282-939E7C4923D0}" type="presOf" srcId="{B081C903-5B60-4060-A9A6-511DBC72066F}" destId="{08D378D3-97DF-4DF2-86FF-6B6CFDB42857}" srcOrd="0" destOrd="0" presId="urn:microsoft.com/office/officeart/2005/8/layout/vList5"/>
    <dgm:cxn modelId="{DD7F9622-ECA9-4E9A-9896-4601256AD87C}" srcId="{4E983054-AFCB-4492-94AB-019B51FC39D0}" destId="{A989004D-B51F-4B04-854B-ABDBF660E5C7}" srcOrd="2" destOrd="0" parTransId="{4D87B255-21FD-4443-8B03-9012F410B57B}" sibTransId="{89690813-4872-4E76-8A69-434E00A4D163}"/>
    <dgm:cxn modelId="{D6A8C222-C3CD-4B34-AFE9-65AED2F31478}" srcId="{4E983054-AFCB-4492-94AB-019B51FC39D0}" destId="{36044E5E-60C5-4897-AAD1-C69AE993B9E2}" srcOrd="3" destOrd="0" parTransId="{495EA8CC-A65D-433B-95C9-88C60836F6D5}" sibTransId="{55F281BB-AE95-4D2B-8873-6CE2B1D45B7B}"/>
    <dgm:cxn modelId="{04E1F430-7E05-4B61-AC41-63E20FDD2014}" type="presOf" srcId="{F2CD0B0C-0B70-427D-B6D4-44B1BD07F917}" destId="{F096AB52-4867-4EE1-9BCF-3BA12D70C5ED}" srcOrd="0" destOrd="4" presId="urn:microsoft.com/office/officeart/2005/8/layout/vList5"/>
    <dgm:cxn modelId="{43C62931-49AE-4DAA-B633-75692CBA9663}" srcId="{B081C903-5B60-4060-A9A6-511DBC72066F}" destId="{DEE755F4-2810-4A6A-A2BF-81ABB31A3D54}" srcOrd="0" destOrd="0" parTransId="{A5766731-71D9-4BEF-8F50-855D6007C8EF}" sibTransId="{C9CD5371-BAE9-45DE-8CB9-157817D867A7}"/>
    <dgm:cxn modelId="{AE629632-3A47-42DF-B6E7-0A92B4C0EC9A}" type="presOf" srcId="{36044E5E-60C5-4897-AAD1-C69AE993B9E2}" destId="{F096AB52-4867-4EE1-9BCF-3BA12D70C5ED}" srcOrd="0" destOrd="3" presId="urn:microsoft.com/office/officeart/2005/8/layout/vList5"/>
    <dgm:cxn modelId="{23C01536-CCAA-43EB-A4C7-229D35E8EC69}" srcId="{B081C903-5B60-4060-A9A6-511DBC72066F}" destId="{9A7BB6FC-072A-4F6F-9D5B-F27B35334586}" srcOrd="1" destOrd="0" parTransId="{730CF6BB-337F-4691-8A4C-41EDFB7FBE8E}" sibTransId="{7FF07F4E-AC5D-42BB-81BB-E21C1882EDF0}"/>
    <dgm:cxn modelId="{661B3D3E-2226-4DF5-91E4-FC25676A68CF}" srcId="{B081C903-5B60-4060-A9A6-511DBC72066F}" destId="{5724EAFB-718D-4CA5-937F-871E85FC9B41}" srcOrd="3" destOrd="0" parTransId="{1C4F7E72-41F0-4300-B4A5-A95EBB68FD46}" sibTransId="{28D2B7B8-42BC-45DC-B2C0-E15B41BE86F5}"/>
    <dgm:cxn modelId="{133A495D-E050-4853-9D9D-6AAD167125C9}" type="presOf" srcId="{0648161C-7F30-43A2-A5E0-6EBCE00E67D1}" destId="{F096AB52-4867-4EE1-9BCF-3BA12D70C5ED}" srcOrd="0" destOrd="0" presId="urn:microsoft.com/office/officeart/2005/8/layout/vList5"/>
    <dgm:cxn modelId="{C8405B5E-700D-4DAB-8140-08AD8A9449A9}" srcId="{4E983054-AFCB-4492-94AB-019B51FC39D0}" destId="{926FF50F-E497-47A3-AEA8-722D396D7743}" srcOrd="1" destOrd="0" parTransId="{BCC5B707-6621-474C-8882-A5AC0049E606}" sibTransId="{1BC3293C-0858-4EF2-BE11-F41DF8840AF7}"/>
    <dgm:cxn modelId="{5829F044-C39C-4191-A598-6CD6A4A119DB}" type="presOf" srcId="{6537224C-5E14-4D92-AC1A-5D71D21D8657}" destId="{60CED635-1B92-4EB9-B180-BA16AE0D3BA6}" srcOrd="0" destOrd="0" presId="urn:microsoft.com/office/officeart/2005/8/layout/vList5"/>
    <dgm:cxn modelId="{6653AC4B-ED67-48DD-B434-9023B8C5E65B}" srcId="{4E983054-AFCB-4492-94AB-019B51FC39D0}" destId="{0648161C-7F30-43A2-A5E0-6EBCE00E67D1}" srcOrd="0" destOrd="0" parTransId="{F1B310AF-4317-4C22-A076-932E6445C783}" sibTransId="{D25EED05-E5C9-4808-84F8-1CABB5F82377}"/>
    <dgm:cxn modelId="{62E10F50-C053-4961-88DE-7E2A2CE2FC2A}" type="presOf" srcId="{DEE755F4-2810-4A6A-A2BF-81ABB31A3D54}" destId="{858FFC4A-F605-44C8-94F2-44D5DB5D1D38}" srcOrd="0" destOrd="0" presId="urn:microsoft.com/office/officeart/2005/8/layout/vList5"/>
    <dgm:cxn modelId="{E02E5375-8922-4C95-80ED-B3E472130AF9}" type="presOf" srcId="{4E983054-AFCB-4492-94AB-019B51FC39D0}" destId="{7117AEEE-CCBD-43EF-BCE6-EF70DD306562}" srcOrd="0" destOrd="0" presId="urn:microsoft.com/office/officeart/2005/8/layout/vList5"/>
    <dgm:cxn modelId="{C681D17D-95F5-4A18-97D2-E2F321D5EC81}" srcId="{B081C903-5B60-4060-A9A6-511DBC72066F}" destId="{9C9F9A0A-9358-45DD-9CC6-4A38B7330E9E}" srcOrd="2" destOrd="0" parTransId="{201A72D6-D918-4734-8ED7-E260C7943D92}" sibTransId="{548F4527-1E44-4CCA-B8C4-64E3598420F4}"/>
    <dgm:cxn modelId="{277560A4-AD18-412C-92EA-B6DE13A207F7}" type="presOf" srcId="{A989004D-B51F-4B04-854B-ABDBF660E5C7}" destId="{F096AB52-4867-4EE1-9BCF-3BA12D70C5ED}" srcOrd="0" destOrd="2" presId="urn:microsoft.com/office/officeart/2005/8/layout/vList5"/>
    <dgm:cxn modelId="{CF810CB8-F8A2-453F-8E04-6C972B486AEB}" type="presOf" srcId="{9C9F9A0A-9358-45DD-9CC6-4A38B7330E9E}" destId="{858FFC4A-F605-44C8-94F2-44D5DB5D1D38}" srcOrd="0" destOrd="2" presId="urn:microsoft.com/office/officeart/2005/8/layout/vList5"/>
    <dgm:cxn modelId="{C80F4FC3-6F57-41D6-BA6C-74939D4776F1}" srcId="{6537224C-5E14-4D92-AC1A-5D71D21D8657}" destId="{B081C903-5B60-4060-A9A6-511DBC72066F}" srcOrd="1" destOrd="0" parTransId="{B690E1A1-09A8-4A7A-B297-CB8A60CDA7E5}" sibTransId="{59E5E117-EB37-4ABA-B651-E88188FF5CD5}"/>
    <dgm:cxn modelId="{871FFBE1-948C-48FF-AF90-2D83776BA1AF}" type="presOf" srcId="{926FF50F-E497-47A3-AEA8-722D396D7743}" destId="{F096AB52-4867-4EE1-9BCF-3BA12D70C5ED}" srcOrd="0" destOrd="1" presId="urn:microsoft.com/office/officeart/2005/8/layout/vList5"/>
    <dgm:cxn modelId="{BC8AD0EC-6433-482B-BE29-6A281EEAEB26}" type="presOf" srcId="{5724EAFB-718D-4CA5-937F-871E85FC9B41}" destId="{858FFC4A-F605-44C8-94F2-44D5DB5D1D38}" srcOrd="0" destOrd="3" presId="urn:microsoft.com/office/officeart/2005/8/layout/vList5"/>
    <dgm:cxn modelId="{C2BC1FF5-A815-425F-BE1B-FBBA80797114}" srcId="{4E983054-AFCB-4492-94AB-019B51FC39D0}" destId="{F2CD0B0C-0B70-427D-B6D4-44B1BD07F917}" srcOrd="4" destOrd="0" parTransId="{FA8CB72A-1D3A-41E1-A934-58BFB5913164}" sibTransId="{CC88DCE6-7198-4977-A5E1-0628C5F338CC}"/>
    <dgm:cxn modelId="{F5E4E0F8-57CB-4157-A925-17EBED5F88C9}" type="presOf" srcId="{9A7BB6FC-072A-4F6F-9D5B-F27B35334586}" destId="{858FFC4A-F605-44C8-94F2-44D5DB5D1D38}" srcOrd="0" destOrd="1" presId="urn:microsoft.com/office/officeart/2005/8/layout/vList5"/>
    <dgm:cxn modelId="{39ECEBFA-FEA5-43E4-BFCA-8848D08461CB}" srcId="{6537224C-5E14-4D92-AC1A-5D71D21D8657}" destId="{4E983054-AFCB-4492-94AB-019B51FC39D0}" srcOrd="0" destOrd="0" parTransId="{FDE02A49-CA07-4126-860E-72DB5FF53251}" sibTransId="{26CE3A06-00A7-44EF-B269-8F4A51A44809}"/>
    <dgm:cxn modelId="{BD8DF617-2273-4ED1-8CA9-1C99C7619F6C}" type="presParOf" srcId="{60CED635-1B92-4EB9-B180-BA16AE0D3BA6}" destId="{2D696539-7599-4164-BFF2-E00A4205A1A1}" srcOrd="0" destOrd="0" presId="urn:microsoft.com/office/officeart/2005/8/layout/vList5"/>
    <dgm:cxn modelId="{0A6C568B-EE79-41F3-B5EB-A662712D6F58}" type="presParOf" srcId="{2D696539-7599-4164-BFF2-E00A4205A1A1}" destId="{7117AEEE-CCBD-43EF-BCE6-EF70DD306562}" srcOrd="0" destOrd="0" presId="urn:microsoft.com/office/officeart/2005/8/layout/vList5"/>
    <dgm:cxn modelId="{B0A57060-62D9-4628-A199-4112281314CE}" type="presParOf" srcId="{2D696539-7599-4164-BFF2-E00A4205A1A1}" destId="{F096AB52-4867-4EE1-9BCF-3BA12D70C5ED}" srcOrd="1" destOrd="0" presId="urn:microsoft.com/office/officeart/2005/8/layout/vList5"/>
    <dgm:cxn modelId="{F64503E1-8EFD-4FE5-B8F0-E1786C8DE2AF}" type="presParOf" srcId="{60CED635-1B92-4EB9-B180-BA16AE0D3BA6}" destId="{54AEE915-1150-419B-9AA6-F04181ABE20A}" srcOrd="1" destOrd="0" presId="urn:microsoft.com/office/officeart/2005/8/layout/vList5"/>
    <dgm:cxn modelId="{E48E3695-F67D-47EB-A82F-25CE2E363CBD}" type="presParOf" srcId="{60CED635-1B92-4EB9-B180-BA16AE0D3BA6}" destId="{0874DCCE-81C1-428F-8431-5684CC29171F}" srcOrd="2" destOrd="0" presId="urn:microsoft.com/office/officeart/2005/8/layout/vList5"/>
    <dgm:cxn modelId="{50714110-E2D3-4AD1-80BB-770AA82268A8}" type="presParOf" srcId="{0874DCCE-81C1-428F-8431-5684CC29171F}" destId="{08D378D3-97DF-4DF2-86FF-6B6CFDB42857}" srcOrd="0" destOrd="0" presId="urn:microsoft.com/office/officeart/2005/8/layout/vList5"/>
    <dgm:cxn modelId="{D93C27C3-FDC4-4B02-85A7-4CDEC43269DB}" type="presParOf" srcId="{0874DCCE-81C1-428F-8431-5684CC29171F}" destId="{858FFC4A-F605-44C8-94F2-44D5DB5D1D38}"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537224C-5E14-4D92-AC1A-5D71D21D8657}" type="doc">
      <dgm:prSet loTypeId="urn:microsoft.com/office/officeart/2005/8/layout/vList5" loCatId="list" qsTypeId="urn:microsoft.com/office/officeart/2005/8/quickstyle/simple4" qsCatId="simple" csTypeId="urn:microsoft.com/office/officeart/2005/8/colors/accent1_2" csCatId="accent1" phldr="1"/>
      <dgm:spPr/>
      <dgm:t>
        <a:bodyPr/>
        <a:lstStyle/>
        <a:p>
          <a:endParaRPr lang="en-US"/>
        </a:p>
      </dgm:t>
    </dgm:pt>
    <dgm:pt modelId="{4E983054-AFCB-4492-94AB-019B51FC39D0}">
      <dgm:prSet phldrT="[Text]"/>
      <dgm:spPr/>
      <dgm:t>
        <a:bodyPr/>
        <a:lstStyle/>
        <a:p>
          <a:r>
            <a:rPr lang="en-US" b="0"/>
            <a:t>What is it?</a:t>
          </a:r>
        </a:p>
      </dgm:t>
    </dgm:pt>
    <dgm:pt modelId="{FDE02A49-CA07-4126-860E-72DB5FF53251}" type="parTrans" cxnId="{39ECEBFA-FEA5-43E4-BFCA-8848D08461CB}">
      <dgm:prSet/>
      <dgm:spPr/>
      <dgm:t>
        <a:bodyPr/>
        <a:lstStyle/>
        <a:p>
          <a:endParaRPr lang="en-US"/>
        </a:p>
      </dgm:t>
    </dgm:pt>
    <dgm:pt modelId="{26CE3A06-00A7-44EF-B269-8F4A51A44809}" type="sibTrans" cxnId="{39ECEBFA-FEA5-43E4-BFCA-8848D08461CB}">
      <dgm:prSet/>
      <dgm:spPr/>
      <dgm:t>
        <a:bodyPr/>
        <a:lstStyle/>
        <a:p>
          <a:endParaRPr lang="en-US"/>
        </a:p>
      </dgm:t>
    </dgm:pt>
    <dgm:pt modelId="{B081C903-5B60-4060-A9A6-511DBC72066F}">
      <dgm:prSet phldrT="[Text]"/>
      <dgm:spPr/>
      <dgm:t>
        <a:bodyPr/>
        <a:lstStyle/>
        <a:p>
          <a:r>
            <a:rPr lang="en-US" b="0" dirty="0"/>
            <a:t>Who needs it?</a:t>
          </a:r>
          <a:endParaRPr lang="en-US" dirty="0"/>
        </a:p>
      </dgm:t>
    </dgm:pt>
    <dgm:pt modelId="{B690E1A1-09A8-4A7A-B297-CB8A60CDA7E5}" type="parTrans" cxnId="{C80F4FC3-6F57-41D6-BA6C-74939D4776F1}">
      <dgm:prSet/>
      <dgm:spPr/>
      <dgm:t>
        <a:bodyPr/>
        <a:lstStyle/>
        <a:p>
          <a:endParaRPr lang="en-US"/>
        </a:p>
      </dgm:t>
    </dgm:pt>
    <dgm:pt modelId="{59E5E117-EB37-4ABA-B651-E88188FF5CD5}" type="sibTrans" cxnId="{C80F4FC3-6F57-41D6-BA6C-74939D4776F1}">
      <dgm:prSet/>
      <dgm:spPr/>
      <dgm:t>
        <a:bodyPr/>
        <a:lstStyle/>
        <a:p>
          <a:endParaRPr lang="en-US"/>
        </a:p>
      </dgm:t>
    </dgm:pt>
    <dgm:pt modelId="{DEE755F4-2810-4A6A-A2BF-81ABB31A3D54}">
      <dgm:prSet phldrT="[Text]"/>
      <dgm:spPr/>
      <dgm:t>
        <a:bodyPr/>
        <a:lstStyle/>
        <a:p>
          <a:pPr>
            <a:spcAft>
              <a:spcPts val="600"/>
            </a:spcAft>
          </a:pPr>
          <a:r>
            <a:rPr lang="en-US" dirty="0"/>
            <a:t>Government or private entities purchasing, leasing, or foreclosing on property.</a:t>
          </a:r>
        </a:p>
      </dgm:t>
    </dgm:pt>
    <dgm:pt modelId="{C9CD5371-BAE9-45DE-8CB9-157817D867A7}" type="sibTrans" cxnId="{43C62931-49AE-4DAA-B633-75692CBA9663}">
      <dgm:prSet/>
      <dgm:spPr/>
      <dgm:t>
        <a:bodyPr/>
        <a:lstStyle/>
        <a:p>
          <a:endParaRPr lang="en-US"/>
        </a:p>
      </dgm:t>
    </dgm:pt>
    <dgm:pt modelId="{A5766731-71D9-4BEF-8F50-855D6007C8EF}" type="parTrans" cxnId="{43C62931-49AE-4DAA-B633-75692CBA9663}">
      <dgm:prSet/>
      <dgm:spPr/>
      <dgm:t>
        <a:bodyPr/>
        <a:lstStyle/>
        <a:p>
          <a:endParaRPr lang="en-US"/>
        </a:p>
      </dgm:t>
    </dgm:pt>
    <dgm:pt modelId="{0648161C-7F30-43A2-A5E0-6EBCE00E67D1}">
      <dgm:prSet phldrT="[Text]"/>
      <dgm:spPr/>
      <dgm:t>
        <a:bodyPr/>
        <a:lstStyle/>
        <a:p>
          <a:r>
            <a:rPr lang="en-US"/>
            <a:t>Liability protection against contamination that occurred in the past. </a:t>
          </a:r>
        </a:p>
      </dgm:t>
    </dgm:pt>
    <dgm:pt modelId="{D25EED05-E5C9-4808-84F8-1CABB5F82377}" type="sibTrans" cxnId="{6653AC4B-ED67-48DD-B434-9023B8C5E65B}">
      <dgm:prSet/>
      <dgm:spPr/>
      <dgm:t>
        <a:bodyPr/>
        <a:lstStyle/>
        <a:p>
          <a:endParaRPr lang="en-US"/>
        </a:p>
      </dgm:t>
    </dgm:pt>
    <dgm:pt modelId="{F1B310AF-4317-4C22-A076-932E6445C783}" type="parTrans" cxnId="{6653AC4B-ED67-48DD-B434-9023B8C5E65B}">
      <dgm:prSet/>
      <dgm:spPr/>
      <dgm:t>
        <a:bodyPr/>
        <a:lstStyle/>
        <a:p>
          <a:endParaRPr lang="en-US"/>
        </a:p>
      </dgm:t>
    </dgm:pt>
    <dgm:pt modelId="{EA627B83-3717-4C41-B40A-29FAC7EA262C}">
      <dgm:prSet phldrT="[Text]"/>
      <dgm:spPr/>
      <dgm:t>
        <a:bodyPr/>
        <a:lstStyle/>
        <a:p>
          <a:pPr>
            <a:spcAft>
              <a:spcPct val="15000"/>
            </a:spcAft>
          </a:pPr>
          <a:r>
            <a:rPr lang="en-US"/>
            <a:t>Consult your environmental attorney.</a:t>
          </a:r>
        </a:p>
      </dgm:t>
    </dgm:pt>
    <dgm:pt modelId="{FFF26C14-C6FA-4DB4-AC55-5D43EB9E405C}" type="parTrans" cxnId="{4BA202D6-AF4E-48AD-9DFC-1FD26C153402}">
      <dgm:prSet/>
      <dgm:spPr/>
      <dgm:t>
        <a:bodyPr/>
        <a:lstStyle/>
        <a:p>
          <a:endParaRPr lang="en-US"/>
        </a:p>
      </dgm:t>
    </dgm:pt>
    <dgm:pt modelId="{0242FF41-3518-4ED3-9613-0CF7061B5431}" type="sibTrans" cxnId="{4BA202D6-AF4E-48AD-9DFC-1FD26C153402}">
      <dgm:prSet/>
      <dgm:spPr/>
      <dgm:t>
        <a:bodyPr/>
        <a:lstStyle/>
        <a:p>
          <a:endParaRPr lang="en-US"/>
        </a:p>
      </dgm:t>
    </dgm:pt>
    <dgm:pt modelId="{9E99BF51-BB3D-4BC3-9515-863BB6A4C988}" type="pres">
      <dgm:prSet presAssocID="{6537224C-5E14-4D92-AC1A-5D71D21D8657}" presName="Name0" presStyleCnt="0">
        <dgm:presLayoutVars>
          <dgm:dir/>
          <dgm:animLvl val="lvl"/>
          <dgm:resizeHandles val="exact"/>
        </dgm:presLayoutVars>
      </dgm:prSet>
      <dgm:spPr/>
    </dgm:pt>
    <dgm:pt modelId="{7F038577-DAED-4362-8FA8-20F91496F59E}" type="pres">
      <dgm:prSet presAssocID="{4E983054-AFCB-4492-94AB-019B51FC39D0}" presName="linNode" presStyleCnt="0"/>
      <dgm:spPr/>
    </dgm:pt>
    <dgm:pt modelId="{B867EE86-91EC-46E5-9CE0-4734C15A0A3D}" type="pres">
      <dgm:prSet presAssocID="{4E983054-AFCB-4492-94AB-019B51FC39D0}" presName="parentText" presStyleLbl="node1" presStyleIdx="0" presStyleCnt="2">
        <dgm:presLayoutVars>
          <dgm:chMax val="1"/>
          <dgm:bulletEnabled val="1"/>
        </dgm:presLayoutVars>
      </dgm:prSet>
      <dgm:spPr/>
    </dgm:pt>
    <dgm:pt modelId="{0FAB19B8-5E0A-40AD-948B-FBBB2CA4B9B5}" type="pres">
      <dgm:prSet presAssocID="{4E983054-AFCB-4492-94AB-019B51FC39D0}" presName="descendantText" presStyleLbl="alignAccFollowNode1" presStyleIdx="0" presStyleCnt="2">
        <dgm:presLayoutVars>
          <dgm:bulletEnabled val="1"/>
        </dgm:presLayoutVars>
      </dgm:prSet>
      <dgm:spPr/>
    </dgm:pt>
    <dgm:pt modelId="{4FFEF316-FE78-4052-96AE-4375424BF181}" type="pres">
      <dgm:prSet presAssocID="{26CE3A06-00A7-44EF-B269-8F4A51A44809}" presName="sp" presStyleCnt="0"/>
      <dgm:spPr/>
    </dgm:pt>
    <dgm:pt modelId="{89512151-1735-417C-8377-DCE00B0B5021}" type="pres">
      <dgm:prSet presAssocID="{B081C903-5B60-4060-A9A6-511DBC72066F}" presName="linNode" presStyleCnt="0"/>
      <dgm:spPr/>
    </dgm:pt>
    <dgm:pt modelId="{DEE8A1E6-D7A0-4E96-B108-727BDEFEE39F}" type="pres">
      <dgm:prSet presAssocID="{B081C903-5B60-4060-A9A6-511DBC72066F}" presName="parentText" presStyleLbl="node1" presStyleIdx="1" presStyleCnt="2">
        <dgm:presLayoutVars>
          <dgm:chMax val="1"/>
          <dgm:bulletEnabled val="1"/>
        </dgm:presLayoutVars>
      </dgm:prSet>
      <dgm:spPr/>
    </dgm:pt>
    <dgm:pt modelId="{F2AF5ECE-C77D-40FF-9251-39C2FB3245BB}" type="pres">
      <dgm:prSet presAssocID="{B081C903-5B60-4060-A9A6-511DBC72066F}" presName="descendantText" presStyleLbl="alignAccFollowNode1" presStyleIdx="1" presStyleCnt="2">
        <dgm:presLayoutVars>
          <dgm:bulletEnabled val="1"/>
        </dgm:presLayoutVars>
      </dgm:prSet>
      <dgm:spPr/>
    </dgm:pt>
  </dgm:ptLst>
  <dgm:cxnLst>
    <dgm:cxn modelId="{E45D9D13-68A6-4D66-9F51-8B2047AF4C36}" type="presOf" srcId="{4E983054-AFCB-4492-94AB-019B51FC39D0}" destId="{B867EE86-91EC-46E5-9CE0-4734C15A0A3D}" srcOrd="0" destOrd="0" presId="urn:microsoft.com/office/officeart/2005/8/layout/vList5"/>
    <dgm:cxn modelId="{124D2816-A8FC-41D2-AD5A-E5133897BBFE}" type="presOf" srcId="{B081C903-5B60-4060-A9A6-511DBC72066F}" destId="{DEE8A1E6-D7A0-4E96-B108-727BDEFEE39F}" srcOrd="0" destOrd="0" presId="urn:microsoft.com/office/officeart/2005/8/layout/vList5"/>
    <dgm:cxn modelId="{43C62931-49AE-4DAA-B633-75692CBA9663}" srcId="{B081C903-5B60-4060-A9A6-511DBC72066F}" destId="{DEE755F4-2810-4A6A-A2BF-81ABB31A3D54}" srcOrd="0" destOrd="0" parTransId="{A5766731-71D9-4BEF-8F50-855D6007C8EF}" sibTransId="{C9CD5371-BAE9-45DE-8CB9-157817D867A7}"/>
    <dgm:cxn modelId="{BA4AE13C-25AE-4A85-BB81-E60093ED8DAE}" type="presOf" srcId="{6537224C-5E14-4D92-AC1A-5D71D21D8657}" destId="{9E99BF51-BB3D-4BC3-9515-863BB6A4C988}" srcOrd="0" destOrd="0" presId="urn:microsoft.com/office/officeart/2005/8/layout/vList5"/>
    <dgm:cxn modelId="{6653AC4B-ED67-48DD-B434-9023B8C5E65B}" srcId="{4E983054-AFCB-4492-94AB-019B51FC39D0}" destId="{0648161C-7F30-43A2-A5E0-6EBCE00E67D1}" srcOrd="0" destOrd="0" parTransId="{F1B310AF-4317-4C22-A076-932E6445C783}" sibTransId="{D25EED05-E5C9-4808-84F8-1CABB5F82377}"/>
    <dgm:cxn modelId="{C80F4FC3-6F57-41D6-BA6C-74939D4776F1}" srcId="{6537224C-5E14-4D92-AC1A-5D71D21D8657}" destId="{B081C903-5B60-4060-A9A6-511DBC72066F}" srcOrd="1" destOrd="0" parTransId="{B690E1A1-09A8-4A7A-B297-CB8A60CDA7E5}" sibTransId="{59E5E117-EB37-4ABA-B651-E88188FF5CD5}"/>
    <dgm:cxn modelId="{4BA202D6-AF4E-48AD-9DFC-1FD26C153402}" srcId="{B081C903-5B60-4060-A9A6-511DBC72066F}" destId="{EA627B83-3717-4C41-B40A-29FAC7EA262C}" srcOrd="1" destOrd="0" parTransId="{FFF26C14-C6FA-4DB4-AC55-5D43EB9E405C}" sibTransId="{0242FF41-3518-4ED3-9613-0CF7061B5431}"/>
    <dgm:cxn modelId="{25F4BED8-6535-48DF-A3B1-962FED5F6E37}" type="presOf" srcId="{DEE755F4-2810-4A6A-A2BF-81ABB31A3D54}" destId="{F2AF5ECE-C77D-40FF-9251-39C2FB3245BB}" srcOrd="0" destOrd="0" presId="urn:microsoft.com/office/officeart/2005/8/layout/vList5"/>
    <dgm:cxn modelId="{6877FFDE-D851-4C85-A8D9-169F680E50A4}" type="presOf" srcId="{0648161C-7F30-43A2-A5E0-6EBCE00E67D1}" destId="{0FAB19B8-5E0A-40AD-948B-FBBB2CA4B9B5}" srcOrd="0" destOrd="0" presId="urn:microsoft.com/office/officeart/2005/8/layout/vList5"/>
    <dgm:cxn modelId="{39ECEBFA-FEA5-43E4-BFCA-8848D08461CB}" srcId="{6537224C-5E14-4D92-AC1A-5D71D21D8657}" destId="{4E983054-AFCB-4492-94AB-019B51FC39D0}" srcOrd="0" destOrd="0" parTransId="{FDE02A49-CA07-4126-860E-72DB5FF53251}" sibTransId="{26CE3A06-00A7-44EF-B269-8F4A51A44809}"/>
    <dgm:cxn modelId="{438763FB-108E-4EAC-BF5A-7ACD2A26519E}" type="presOf" srcId="{EA627B83-3717-4C41-B40A-29FAC7EA262C}" destId="{F2AF5ECE-C77D-40FF-9251-39C2FB3245BB}" srcOrd="0" destOrd="1" presId="urn:microsoft.com/office/officeart/2005/8/layout/vList5"/>
    <dgm:cxn modelId="{4B258E0F-BF23-45D6-B378-9E914FD92995}" type="presParOf" srcId="{9E99BF51-BB3D-4BC3-9515-863BB6A4C988}" destId="{7F038577-DAED-4362-8FA8-20F91496F59E}" srcOrd="0" destOrd="0" presId="urn:microsoft.com/office/officeart/2005/8/layout/vList5"/>
    <dgm:cxn modelId="{02716FD6-7911-4962-B6E1-DBC4CF9226F3}" type="presParOf" srcId="{7F038577-DAED-4362-8FA8-20F91496F59E}" destId="{B867EE86-91EC-46E5-9CE0-4734C15A0A3D}" srcOrd="0" destOrd="0" presId="urn:microsoft.com/office/officeart/2005/8/layout/vList5"/>
    <dgm:cxn modelId="{BE7795CF-CC74-400E-AD8B-7DF6BFA0D3EB}" type="presParOf" srcId="{7F038577-DAED-4362-8FA8-20F91496F59E}" destId="{0FAB19B8-5E0A-40AD-948B-FBBB2CA4B9B5}" srcOrd="1" destOrd="0" presId="urn:microsoft.com/office/officeart/2005/8/layout/vList5"/>
    <dgm:cxn modelId="{FFDD46EE-4896-49FE-A6C9-D0E126297115}" type="presParOf" srcId="{9E99BF51-BB3D-4BC3-9515-863BB6A4C988}" destId="{4FFEF316-FE78-4052-96AE-4375424BF181}" srcOrd="1" destOrd="0" presId="urn:microsoft.com/office/officeart/2005/8/layout/vList5"/>
    <dgm:cxn modelId="{CD5EBE2E-F81F-4547-BC94-6BA2D3C331E0}" type="presParOf" srcId="{9E99BF51-BB3D-4BC3-9515-863BB6A4C988}" destId="{89512151-1735-417C-8377-DCE00B0B5021}" srcOrd="2" destOrd="0" presId="urn:microsoft.com/office/officeart/2005/8/layout/vList5"/>
    <dgm:cxn modelId="{6CB1A461-3AEE-4960-A374-D55B4980E6A0}" type="presParOf" srcId="{89512151-1735-417C-8377-DCE00B0B5021}" destId="{DEE8A1E6-D7A0-4E96-B108-727BDEFEE39F}" srcOrd="0" destOrd="0" presId="urn:microsoft.com/office/officeart/2005/8/layout/vList5"/>
    <dgm:cxn modelId="{D349A8C9-F180-4E11-ACFB-4665C41847F8}" type="presParOf" srcId="{89512151-1735-417C-8377-DCE00B0B5021}" destId="{F2AF5ECE-C77D-40FF-9251-39C2FB3245BB}"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537224C-5E14-4D92-AC1A-5D71D21D8657}" type="doc">
      <dgm:prSet loTypeId="urn:microsoft.com/office/officeart/2008/layout/LinedList" loCatId="list" qsTypeId="urn:microsoft.com/office/officeart/2005/8/quickstyle/3d3" qsCatId="3D" csTypeId="urn:microsoft.com/office/officeart/2005/8/colors/accent3_4" csCatId="accent3" phldr="1"/>
      <dgm:spPr/>
      <dgm:t>
        <a:bodyPr/>
        <a:lstStyle/>
        <a:p>
          <a:endParaRPr lang="en-US"/>
        </a:p>
      </dgm:t>
    </dgm:pt>
    <dgm:pt modelId="{4E983054-AFCB-4492-94AB-019B51FC39D0}">
      <dgm:prSet phldrT="[Text]" custT="1"/>
      <dgm:spPr/>
      <dgm:t>
        <a:bodyPr/>
        <a:lstStyle/>
        <a:p>
          <a:endParaRPr lang="en-US" sz="2400" b="0" dirty="0"/>
        </a:p>
      </dgm:t>
    </dgm:pt>
    <dgm:pt modelId="{FDE02A49-CA07-4126-860E-72DB5FF53251}" type="parTrans" cxnId="{39ECEBFA-FEA5-43E4-BFCA-8848D08461CB}">
      <dgm:prSet/>
      <dgm:spPr/>
      <dgm:t>
        <a:bodyPr/>
        <a:lstStyle/>
        <a:p>
          <a:endParaRPr lang="en-US"/>
        </a:p>
      </dgm:t>
    </dgm:pt>
    <dgm:pt modelId="{26CE3A06-00A7-44EF-B269-8F4A51A44809}" type="sibTrans" cxnId="{39ECEBFA-FEA5-43E4-BFCA-8848D08461CB}">
      <dgm:prSet/>
      <dgm:spPr/>
      <dgm:t>
        <a:bodyPr/>
        <a:lstStyle/>
        <a:p>
          <a:endParaRPr lang="en-US"/>
        </a:p>
      </dgm:t>
    </dgm:pt>
    <dgm:pt modelId="{0648161C-7F30-43A2-A5E0-6EBCE00E67D1}">
      <dgm:prSet phldrT="[Text]" custT="1"/>
      <dgm:spPr/>
      <dgm:t>
        <a:bodyPr/>
        <a:lstStyle/>
        <a:p>
          <a:r>
            <a:rPr lang="en-US" sz="2000" dirty="0">
              <a:solidFill>
                <a:schemeClr val="tx1"/>
              </a:solidFill>
            </a:rPr>
            <a:t>1 project per year up to $1M grant, $1M Loan</a:t>
          </a:r>
        </a:p>
      </dgm:t>
    </dgm:pt>
    <dgm:pt modelId="{F1B310AF-4317-4C22-A076-932E6445C783}" type="parTrans" cxnId="{6653AC4B-ED67-48DD-B434-9023B8C5E65B}">
      <dgm:prSet/>
      <dgm:spPr/>
      <dgm:t>
        <a:bodyPr/>
        <a:lstStyle/>
        <a:p>
          <a:endParaRPr lang="en-US"/>
        </a:p>
      </dgm:t>
    </dgm:pt>
    <dgm:pt modelId="{D25EED05-E5C9-4808-84F8-1CABB5F82377}" type="sibTrans" cxnId="{6653AC4B-ED67-48DD-B434-9023B8C5E65B}">
      <dgm:prSet/>
      <dgm:spPr/>
      <dgm:t>
        <a:bodyPr/>
        <a:lstStyle/>
        <a:p>
          <a:endParaRPr lang="en-US"/>
        </a:p>
      </dgm:t>
    </dgm:pt>
    <dgm:pt modelId="{E0E91C2A-2484-48BA-8296-B253BDE3B4B7}">
      <dgm:prSet custT="1"/>
      <dgm:spPr/>
      <dgm:t>
        <a:bodyPr/>
        <a:lstStyle/>
        <a:p>
          <a:r>
            <a:rPr lang="en-US" sz="2000" b="0" dirty="0">
              <a:solidFill>
                <a:schemeClr val="tx1"/>
              </a:solidFill>
              <a:latin typeface="Calibri" panose="020F0502020204030204" pitchFamily="34" charset="0"/>
              <a:ea typeface="Calibri" panose="020F0502020204030204" pitchFamily="34" charset="0"/>
              <a:cs typeface="Calibri" panose="020F0502020204030204" pitchFamily="34" charset="0"/>
            </a:rPr>
            <a:t>Contaminated (Facility)</a:t>
          </a:r>
        </a:p>
      </dgm:t>
    </dgm:pt>
    <dgm:pt modelId="{3E0073EB-7941-46DE-9AF9-2FDD95753D82}" type="parTrans" cxnId="{E0AA6690-B253-4038-A903-7FA313DECCB2}">
      <dgm:prSet/>
      <dgm:spPr/>
      <dgm:t>
        <a:bodyPr/>
        <a:lstStyle/>
        <a:p>
          <a:endParaRPr lang="en-US"/>
        </a:p>
      </dgm:t>
    </dgm:pt>
    <dgm:pt modelId="{E8976C12-02F2-4520-BCCA-8F31CB5AEC44}" type="sibTrans" cxnId="{E0AA6690-B253-4038-A903-7FA313DECCB2}">
      <dgm:prSet/>
      <dgm:spPr/>
      <dgm:t>
        <a:bodyPr/>
        <a:lstStyle/>
        <a:p>
          <a:endParaRPr lang="en-US"/>
        </a:p>
      </dgm:t>
    </dgm:pt>
    <dgm:pt modelId="{C4FF340D-4F61-46E6-A6D3-2DEB4B0A1B41}">
      <dgm:prSet custT="1"/>
      <dgm:spPr/>
      <dgm:t>
        <a:bodyPr/>
        <a:lstStyle/>
        <a:p>
          <a:r>
            <a:rPr lang="en-US" sz="2000" b="0" u="sng" dirty="0">
              <a:solidFill>
                <a:schemeClr val="tx1"/>
              </a:solidFill>
              <a:latin typeface="Calibri" panose="020F0502020204030204" pitchFamily="34" charset="0"/>
              <a:ea typeface="Calibri" panose="020F0502020204030204" pitchFamily="34" charset="0"/>
              <a:cs typeface="Calibri" panose="020F0502020204030204" pitchFamily="34" charset="0"/>
            </a:rPr>
            <a:t>Re</a:t>
          </a:r>
          <a:r>
            <a:rPr lang="en-US" sz="2000" b="0" dirty="0">
              <a:solidFill>
                <a:schemeClr val="tx1"/>
              </a:solidFill>
              <a:latin typeface="Calibri" panose="020F0502020204030204" pitchFamily="34" charset="0"/>
              <a:ea typeface="Calibri" panose="020F0502020204030204" pitchFamily="34" charset="0"/>
              <a:cs typeface="Calibri" panose="020F0502020204030204" pitchFamily="34" charset="0"/>
            </a:rPr>
            <a:t>development Planned</a:t>
          </a:r>
        </a:p>
      </dgm:t>
    </dgm:pt>
    <dgm:pt modelId="{E10EA19E-33E4-4D6D-83C7-BB2EC85BB922}" type="parTrans" cxnId="{810A7477-5DD8-4925-BD7B-F7FB69786150}">
      <dgm:prSet/>
      <dgm:spPr/>
      <dgm:t>
        <a:bodyPr/>
        <a:lstStyle/>
        <a:p>
          <a:endParaRPr lang="en-US"/>
        </a:p>
      </dgm:t>
    </dgm:pt>
    <dgm:pt modelId="{AE212759-8523-49F5-B259-461787E6DAE4}" type="sibTrans" cxnId="{810A7477-5DD8-4925-BD7B-F7FB69786150}">
      <dgm:prSet/>
      <dgm:spPr/>
      <dgm:t>
        <a:bodyPr/>
        <a:lstStyle/>
        <a:p>
          <a:endParaRPr lang="en-US"/>
        </a:p>
      </dgm:t>
    </dgm:pt>
    <dgm:pt modelId="{D7DD52B4-7C2D-410E-B727-CC4317D398F0}">
      <dgm:prSet custT="1"/>
      <dgm:spPr/>
      <dgm:t>
        <a:bodyPr/>
        <a:lstStyle/>
        <a:p>
          <a:r>
            <a:rPr lang="en-US" sz="2000" b="1" u="sng" dirty="0">
              <a:solidFill>
                <a:schemeClr val="tx1"/>
              </a:solidFill>
              <a:latin typeface="Calibri" panose="020F0502020204030204" pitchFamily="34" charset="0"/>
              <a:ea typeface="Calibri" panose="020F0502020204030204" pitchFamily="34" charset="0"/>
              <a:cs typeface="Calibri" panose="020F0502020204030204" pitchFamily="34" charset="0"/>
            </a:rPr>
            <a:t>Loan </a:t>
          </a:r>
          <a:r>
            <a:rPr lang="en-US" sz="2000" b="1" u="sng" dirty="0"/>
            <a:t>Terms</a:t>
          </a:r>
        </a:p>
        <a:p>
          <a:r>
            <a:rPr lang="en-US" sz="2000" dirty="0"/>
            <a:t>15 yrs;  5 yrs payment/interest free;  1.5% interest thereafter</a:t>
          </a:r>
          <a:endParaRPr lang="en-US" sz="2000" b="0" dirty="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4214EA56-5DBF-40B6-AB8A-B492361D047F}" type="parTrans" cxnId="{CF4141D2-38D7-4AAF-8B62-9346F44FA272}">
      <dgm:prSet/>
      <dgm:spPr/>
      <dgm:t>
        <a:bodyPr/>
        <a:lstStyle/>
        <a:p>
          <a:endParaRPr lang="en-US"/>
        </a:p>
      </dgm:t>
    </dgm:pt>
    <dgm:pt modelId="{B66ECE71-BB6E-4910-BC7C-7C9A687C8976}" type="sibTrans" cxnId="{CF4141D2-38D7-4AAF-8B62-9346F44FA272}">
      <dgm:prSet/>
      <dgm:spPr/>
      <dgm:t>
        <a:bodyPr/>
        <a:lstStyle/>
        <a:p>
          <a:endParaRPr lang="en-US"/>
        </a:p>
      </dgm:t>
    </dgm:pt>
    <dgm:pt modelId="{7D874FEB-3D08-4731-ADAD-7C04AB8A4CA6}" type="pres">
      <dgm:prSet presAssocID="{6537224C-5E14-4D92-AC1A-5D71D21D8657}" presName="vert0" presStyleCnt="0">
        <dgm:presLayoutVars>
          <dgm:dir/>
          <dgm:animOne val="branch"/>
          <dgm:animLvl val="lvl"/>
        </dgm:presLayoutVars>
      </dgm:prSet>
      <dgm:spPr/>
    </dgm:pt>
    <dgm:pt modelId="{CF2B993C-071D-44E7-8F63-52E05651EE7B}" type="pres">
      <dgm:prSet presAssocID="{4E983054-AFCB-4492-94AB-019B51FC39D0}" presName="thickLine" presStyleLbl="alignNode1" presStyleIdx="0" presStyleCnt="1"/>
      <dgm:spPr/>
    </dgm:pt>
    <dgm:pt modelId="{EE82ADFB-7D94-4862-B29D-F446816280E9}" type="pres">
      <dgm:prSet presAssocID="{4E983054-AFCB-4492-94AB-019B51FC39D0}" presName="horz1" presStyleCnt="0"/>
      <dgm:spPr/>
    </dgm:pt>
    <dgm:pt modelId="{031C369A-CF0A-4916-AF1D-418AC07DF974}" type="pres">
      <dgm:prSet presAssocID="{4E983054-AFCB-4492-94AB-019B51FC39D0}" presName="tx1" presStyleLbl="revTx" presStyleIdx="0" presStyleCnt="5" custScaleX="43916"/>
      <dgm:spPr/>
    </dgm:pt>
    <dgm:pt modelId="{71E9D608-94E8-4AB9-AB48-82177E598C6D}" type="pres">
      <dgm:prSet presAssocID="{4E983054-AFCB-4492-94AB-019B51FC39D0}" presName="vert1" presStyleCnt="0"/>
      <dgm:spPr/>
    </dgm:pt>
    <dgm:pt modelId="{A05BEE38-6C93-4ABB-81E8-97EA2152A06B}" type="pres">
      <dgm:prSet presAssocID="{0648161C-7F30-43A2-A5E0-6EBCE00E67D1}" presName="vertSpace2a" presStyleCnt="0"/>
      <dgm:spPr/>
    </dgm:pt>
    <dgm:pt modelId="{FF1BBDF7-5FAC-496A-A65E-358F65D5F340}" type="pres">
      <dgm:prSet presAssocID="{0648161C-7F30-43A2-A5E0-6EBCE00E67D1}" presName="horz2" presStyleCnt="0"/>
      <dgm:spPr/>
    </dgm:pt>
    <dgm:pt modelId="{B24D13F6-C6F3-4F35-A8A6-88CC39FA9856}" type="pres">
      <dgm:prSet presAssocID="{0648161C-7F30-43A2-A5E0-6EBCE00E67D1}" presName="horzSpace2" presStyleCnt="0"/>
      <dgm:spPr/>
    </dgm:pt>
    <dgm:pt modelId="{8D6FB130-6BB7-4355-AFDC-D3F789010C0F}" type="pres">
      <dgm:prSet presAssocID="{0648161C-7F30-43A2-A5E0-6EBCE00E67D1}" presName="tx2" presStyleLbl="revTx" presStyleIdx="1" presStyleCnt="5" custScaleX="134758" custScaleY="425753"/>
      <dgm:spPr/>
    </dgm:pt>
    <dgm:pt modelId="{0A1B1821-5436-48FA-8742-79E2F61758A0}" type="pres">
      <dgm:prSet presAssocID="{0648161C-7F30-43A2-A5E0-6EBCE00E67D1}" presName="vert2" presStyleCnt="0"/>
      <dgm:spPr/>
    </dgm:pt>
    <dgm:pt modelId="{5D0A280F-A7F7-49D8-9CE2-9886D977A82A}" type="pres">
      <dgm:prSet presAssocID="{0648161C-7F30-43A2-A5E0-6EBCE00E67D1}" presName="thinLine2b" presStyleLbl="callout" presStyleIdx="0" presStyleCnt="4"/>
      <dgm:spPr/>
    </dgm:pt>
    <dgm:pt modelId="{34DDCAFE-CA31-4749-8DE2-5D77E86D720A}" type="pres">
      <dgm:prSet presAssocID="{0648161C-7F30-43A2-A5E0-6EBCE00E67D1}" presName="vertSpace2b" presStyleCnt="0"/>
      <dgm:spPr/>
    </dgm:pt>
    <dgm:pt modelId="{6B421D38-681D-42E1-9484-F807F4447E77}" type="pres">
      <dgm:prSet presAssocID="{E0E91C2A-2484-48BA-8296-B253BDE3B4B7}" presName="horz2" presStyleCnt="0"/>
      <dgm:spPr/>
    </dgm:pt>
    <dgm:pt modelId="{7693CCFF-AF97-4EA9-B2FA-8041CB7372C6}" type="pres">
      <dgm:prSet presAssocID="{E0E91C2A-2484-48BA-8296-B253BDE3B4B7}" presName="horzSpace2" presStyleCnt="0"/>
      <dgm:spPr/>
    </dgm:pt>
    <dgm:pt modelId="{6458BAE6-E4F5-4BC5-A9CE-7439E889F1C5}" type="pres">
      <dgm:prSet presAssocID="{E0E91C2A-2484-48BA-8296-B253BDE3B4B7}" presName="tx2" presStyleLbl="revTx" presStyleIdx="2" presStyleCnt="5" custScaleY="425753"/>
      <dgm:spPr/>
    </dgm:pt>
    <dgm:pt modelId="{95DBAEAD-6C9F-4827-A401-D64C01C87D82}" type="pres">
      <dgm:prSet presAssocID="{E0E91C2A-2484-48BA-8296-B253BDE3B4B7}" presName="vert2" presStyleCnt="0"/>
      <dgm:spPr/>
    </dgm:pt>
    <dgm:pt modelId="{CF70D804-7DC3-4A6D-ACDF-65A52B81F4C7}" type="pres">
      <dgm:prSet presAssocID="{E0E91C2A-2484-48BA-8296-B253BDE3B4B7}" presName="thinLine2b" presStyleLbl="callout" presStyleIdx="1" presStyleCnt="4"/>
      <dgm:spPr/>
    </dgm:pt>
    <dgm:pt modelId="{BAE7F119-B358-4966-9A1F-405F431D390E}" type="pres">
      <dgm:prSet presAssocID="{E0E91C2A-2484-48BA-8296-B253BDE3B4B7}" presName="vertSpace2b" presStyleCnt="0"/>
      <dgm:spPr/>
    </dgm:pt>
    <dgm:pt modelId="{C4DB4413-56FE-41A2-B293-2F981408783F}" type="pres">
      <dgm:prSet presAssocID="{C4FF340D-4F61-46E6-A6D3-2DEB4B0A1B41}" presName="horz2" presStyleCnt="0"/>
      <dgm:spPr/>
    </dgm:pt>
    <dgm:pt modelId="{E6EF5889-B4A1-4D29-9309-490BDCD1A77B}" type="pres">
      <dgm:prSet presAssocID="{C4FF340D-4F61-46E6-A6D3-2DEB4B0A1B41}" presName="horzSpace2" presStyleCnt="0"/>
      <dgm:spPr/>
    </dgm:pt>
    <dgm:pt modelId="{F34C81F8-6496-4756-9F33-F437100630D8}" type="pres">
      <dgm:prSet presAssocID="{C4FF340D-4F61-46E6-A6D3-2DEB4B0A1B41}" presName="tx2" presStyleLbl="revTx" presStyleIdx="3" presStyleCnt="5" custScaleX="121629" custScaleY="425753"/>
      <dgm:spPr/>
    </dgm:pt>
    <dgm:pt modelId="{1DF5C6E4-A1D2-4920-A350-247A0277EB87}" type="pres">
      <dgm:prSet presAssocID="{C4FF340D-4F61-46E6-A6D3-2DEB4B0A1B41}" presName="vert2" presStyleCnt="0"/>
      <dgm:spPr/>
    </dgm:pt>
    <dgm:pt modelId="{EDFFF472-A733-4242-A18E-30AB161DD723}" type="pres">
      <dgm:prSet presAssocID="{C4FF340D-4F61-46E6-A6D3-2DEB4B0A1B41}" presName="thinLine2b" presStyleLbl="callout" presStyleIdx="2" presStyleCnt="4"/>
      <dgm:spPr/>
    </dgm:pt>
    <dgm:pt modelId="{E9536F00-A34B-45DD-9DE6-2B46315BB43C}" type="pres">
      <dgm:prSet presAssocID="{C4FF340D-4F61-46E6-A6D3-2DEB4B0A1B41}" presName="vertSpace2b" presStyleCnt="0"/>
      <dgm:spPr/>
    </dgm:pt>
    <dgm:pt modelId="{404BC8D1-42A7-4B40-9B47-AE3797645755}" type="pres">
      <dgm:prSet presAssocID="{D7DD52B4-7C2D-410E-B727-CC4317D398F0}" presName="horz2" presStyleCnt="0"/>
      <dgm:spPr/>
    </dgm:pt>
    <dgm:pt modelId="{FA6F8199-CCFA-4CD2-BD4C-774474DF6358}" type="pres">
      <dgm:prSet presAssocID="{D7DD52B4-7C2D-410E-B727-CC4317D398F0}" presName="horzSpace2" presStyleCnt="0"/>
      <dgm:spPr/>
    </dgm:pt>
    <dgm:pt modelId="{A39B46AC-0D9D-4BC7-92C8-040C0338C939}" type="pres">
      <dgm:prSet presAssocID="{D7DD52B4-7C2D-410E-B727-CC4317D398F0}" presName="tx2" presStyleLbl="revTx" presStyleIdx="4" presStyleCnt="5" custScaleX="127115" custScaleY="589141"/>
      <dgm:spPr/>
    </dgm:pt>
    <dgm:pt modelId="{764114E4-6C9C-45B5-BA43-41064D62B179}" type="pres">
      <dgm:prSet presAssocID="{D7DD52B4-7C2D-410E-B727-CC4317D398F0}" presName="vert2" presStyleCnt="0"/>
      <dgm:spPr/>
    </dgm:pt>
    <dgm:pt modelId="{0E4F8ECE-2AE8-4359-9066-50324004CADA}" type="pres">
      <dgm:prSet presAssocID="{D7DD52B4-7C2D-410E-B727-CC4317D398F0}" presName="thinLine2b" presStyleLbl="callout" presStyleIdx="3" presStyleCnt="4"/>
      <dgm:spPr/>
    </dgm:pt>
    <dgm:pt modelId="{0CBBB77F-CB4D-4CC3-934C-D4347EA4B24A}" type="pres">
      <dgm:prSet presAssocID="{D7DD52B4-7C2D-410E-B727-CC4317D398F0}" presName="vertSpace2b" presStyleCnt="0"/>
      <dgm:spPr/>
    </dgm:pt>
  </dgm:ptLst>
  <dgm:cxnLst>
    <dgm:cxn modelId="{6653AC4B-ED67-48DD-B434-9023B8C5E65B}" srcId="{4E983054-AFCB-4492-94AB-019B51FC39D0}" destId="{0648161C-7F30-43A2-A5E0-6EBCE00E67D1}" srcOrd="0" destOrd="0" parTransId="{F1B310AF-4317-4C22-A076-932E6445C783}" sibTransId="{D25EED05-E5C9-4808-84F8-1CABB5F82377}"/>
    <dgm:cxn modelId="{810A7477-5DD8-4925-BD7B-F7FB69786150}" srcId="{4E983054-AFCB-4492-94AB-019B51FC39D0}" destId="{C4FF340D-4F61-46E6-A6D3-2DEB4B0A1B41}" srcOrd="2" destOrd="0" parTransId="{E10EA19E-33E4-4D6D-83C7-BB2EC85BB922}" sibTransId="{AE212759-8523-49F5-B259-461787E6DAE4}"/>
    <dgm:cxn modelId="{0D99A288-4EDF-469C-9CB9-F58021B88D16}" type="presOf" srcId="{C4FF340D-4F61-46E6-A6D3-2DEB4B0A1B41}" destId="{F34C81F8-6496-4756-9F33-F437100630D8}" srcOrd="0" destOrd="0" presId="urn:microsoft.com/office/officeart/2008/layout/LinedList"/>
    <dgm:cxn modelId="{E0AA6690-B253-4038-A903-7FA313DECCB2}" srcId="{4E983054-AFCB-4492-94AB-019B51FC39D0}" destId="{E0E91C2A-2484-48BA-8296-B253BDE3B4B7}" srcOrd="1" destOrd="0" parTransId="{3E0073EB-7941-46DE-9AF9-2FDD95753D82}" sibTransId="{E8976C12-02F2-4520-BCCA-8F31CB5AEC44}"/>
    <dgm:cxn modelId="{0769D592-6B37-43FF-AE82-A53766AFCAF5}" type="presOf" srcId="{0648161C-7F30-43A2-A5E0-6EBCE00E67D1}" destId="{8D6FB130-6BB7-4355-AFDC-D3F789010C0F}" srcOrd="0" destOrd="0" presId="urn:microsoft.com/office/officeart/2008/layout/LinedList"/>
    <dgm:cxn modelId="{DA8E5DB1-A924-4497-A4F7-A032DA0EE2FD}" type="presOf" srcId="{6537224C-5E14-4D92-AC1A-5D71D21D8657}" destId="{7D874FEB-3D08-4731-ADAD-7C04AB8A4CA6}" srcOrd="0" destOrd="0" presId="urn:microsoft.com/office/officeart/2008/layout/LinedList"/>
    <dgm:cxn modelId="{E2006BBE-51ED-4775-9A11-D0EBFCEA3420}" type="presOf" srcId="{E0E91C2A-2484-48BA-8296-B253BDE3B4B7}" destId="{6458BAE6-E4F5-4BC5-A9CE-7439E889F1C5}" srcOrd="0" destOrd="0" presId="urn:microsoft.com/office/officeart/2008/layout/LinedList"/>
    <dgm:cxn modelId="{DA7FDDBE-33DE-4E36-874D-A19D214983DE}" type="presOf" srcId="{4E983054-AFCB-4492-94AB-019B51FC39D0}" destId="{031C369A-CF0A-4916-AF1D-418AC07DF974}" srcOrd="0" destOrd="0" presId="urn:microsoft.com/office/officeart/2008/layout/LinedList"/>
    <dgm:cxn modelId="{CF4141D2-38D7-4AAF-8B62-9346F44FA272}" srcId="{4E983054-AFCB-4492-94AB-019B51FC39D0}" destId="{D7DD52B4-7C2D-410E-B727-CC4317D398F0}" srcOrd="3" destOrd="0" parTransId="{4214EA56-5DBF-40B6-AB8A-B492361D047F}" sibTransId="{B66ECE71-BB6E-4910-BC7C-7C9A687C8976}"/>
    <dgm:cxn modelId="{6EA4F3D4-8C15-4D6B-A3E4-DAEC68D5F6AF}" type="presOf" srcId="{D7DD52B4-7C2D-410E-B727-CC4317D398F0}" destId="{A39B46AC-0D9D-4BC7-92C8-040C0338C939}" srcOrd="0" destOrd="0" presId="urn:microsoft.com/office/officeart/2008/layout/LinedList"/>
    <dgm:cxn modelId="{39ECEBFA-FEA5-43E4-BFCA-8848D08461CB}" srcId="{6537224C-5E14-4D92-AC1A-5D71D21D8657}" destId="{4E983054-AFCB-4492-94AB-019B51FC39D0}" srcOrd="0" destOrd="0" parTransId="{FDE02A49-CA07-4126-860E-72DB5FF53251}" sibTransId="{26CE3A06-00A7-44EF-B269-8F4A51A44809}"/>
    <dgm:cxn modelId="{766271FF-4C04-4036-8D44-CB3C8D68FAE2}" type="presParOf" srcId="{7D874FEB-3D08-4731-ADAD-7C04AB8A4CA6}" destId="{CF2B993C-071D-44E7-8F63-52E05651EE7B}" srcOrd="0" destOrd="0" presId="urn:microsoft.com/office/officeart/2008/layout/LinedList"/>
    <dgm:cxn modelId="{FFB33FD1-5B1D-4A2E-852F-EAFAE2DF49CB}" type="presParOf" srcId="{7D874FEB-3D08-4731-ADAD-7C04AB8A4CA6}" destId="{EE82ADFB-7D94-4862-B29D-F446816280E9}" srcOrd="1" destOrd="0" presId="urn:microsoft.com/office/officeart/2008/layout/LinedList"/>
    <dgm:cxn modelId="{F9789C5F-BD00-4E01-9FAD-5F6554FCA5A1}" type="presParOf" srcId="{EE82ADFB-7D94-4862-B29D-F446816280E9}" destId="{031C369A-CF0A-4916-AF1D-418AC07DF974}" srcOrd="0" destOrd="0" presId="urn:microsoft.com/office/officeart/2008/layout/LinedList"/>
    <dgm:cxn modelId="{D600FA16-23A3-47EA-BA12-B4FDFA6A885A}" type="presParOf" srcId="{EE82ADFB-7D94-4862-B29D-F446816280E9}" destId="{71E9D608-94E8-4AB9-AB48-82177E598C6D}" srcOrd="1" destOrd="0" presId="urn:microsoft.com/office/officeart/2008/layout/LinedList"/>
    <dgm:cxn modelId="{74F0E349-0216-42AE-BDC0-06F2CC02E291}" type="presParOf" srcId="{71E9D608-94E8-4AB9-AB48-82177E598C6D}" destId="{A05BEE38-6C93-4ABB-81E8-97EA2152A06B}" srcOrd="0" destOrd="0" presId="urn:microsoft.com/office/officeart/2008/layout/LinedList"/>
    <dgm:cxn modelId="{6F2B921B-E3F3-480A-B724-65FDD4637237}" type="presParOf" srcId="{71E9D608-94E8-4AB9-AB48-82177E598C6D}" destId="{FF1BBDF7-5FAC-496A-A65E-358F65D5F340}" srcOrd="1" destOrd="0" presId="urn:microsoft.com/office/officeart/2008/layout/LinedList"/>
    <dgm:cxn modelId="{ED15D7E7-FB70-418B-A104-612B1201380C}" type="presParOf" srcId="{FF1BBDF7-5FAC-496A-A65E-358F65D5F340}" destId="{B24D13F6-C6F3-4F35-A8A6-88CC39FA9856}" srcOrd="0" destOrd="0" presId="urn:microsoft.com/office/officeart/2008/layout/LinedList"/>
    <dgm:cxn modelId="{FDFA67CB-4D8D-4FF2-BD78-EEA33EAB2F30}" type="presParOf" srcId="{FF1BBDF7-5FAC-496A-A65E-358F65D5F340}" destId="{8D6FB130-6BB7-4355-AFDC-D3F789010C0F}" srcOrd="1" destOrd="0" presId="urn:microsoft.com/office/officeart/2008/layout/LinedList"/>
    <dgm:cxn modelId="{11631D01-9320-4233-A9CC-7DB52DCEFDD9}" type="presParOf" srcId="{FF1BBDF7-5FAC-496A-A65E-358F65D5F340}" destId="{0A1B1821-5436-48FA-8742-79E2F61758A0}" srcOrd="2" destOrd="0" presId="urn:microsoft.com/office/officeart/2008/layout/LinedList"/>
    <dgm:cxn modelId="{B51202A4-658B-411B-8C7C-FB512D3D527F}" type="presParOf" srcId="{71E9D608-94E8-4AB9-AB48-82177E598C6D}" destId="{5D0A280F-A7F7-49D8-9CE2-9886D977A82A}" srcOrd="2" destOrd="0" presId="urn:microsoft.com/office/officeart/2008/layout/LinedList"/>
    <dgm:cxn modelId="{E63FDBA0-667E-4B92-8967-04E02EDB71A9}" type="presParOf" srcId="{71E9D608-94E8-4AB9-AB48-82177E598C6D}" destId="{34DDCAFE-CA31-4749-8DE2-5D77E86D720A}" srcOrd="3" destOrd="0" presId="urn:microsoft.com/office/officeart/2008/layout/LinedList"/>
    <dgm:cxn modelId="{C1E54E8E-F510-4951-965C-C88371810087}" type="presParOf" srcId="{71E9D608-94E8-4AB9-AB48-82177E598C6D}" destId="{6B421D38-681D-42E1-9484-F807F4447E77}" srcOrd="4" destOrd="0" presId="urn:microsoft.com/office/officeart/2008/layout/LinedList"/>
    <dgm:cxn modelId="{6CEFA4FA-5553-4C77-8857-BAA101C5D73B}" type="presParOf" srcId="{6B421D38-681D-42E1-9484-F807F4447E77}" destId="{7693CCFF-AF97-4EA9-B2FA-8041CB7372C6}" srcOrd="0" destOrd="0" presId="urn:microsoft.com/office/officeart/2008/layout/LinedList"/>
    <dgm:cxn modelId="{76C35E43-3CEF-4F18-A693-1A2EF2B97F0B}" type="presParOf" srcId="{6B421D38-681D-42E1-9484-F807F4447E77}" destId="{6458BAE6-E4F5-4BC5-A9CE-7439E889F1C5}" srcOrd="1" destOrd="0" presId="urn:microsoft.com/office/officeart/2008/layout/LinedList"/>
    <dgm:cxn modelId="{8E5D1E91-2107-4F44-AE14-10BC14430BA5}" type="presParOf" srcId="{6B421D38-681D-42E1-9484-F807F4447E77}" destId="{95DBAEAD-6C9F-4827-A401-D64C01C87D82}" srcOrd="2" destOrd="0" presId="urn:microsoft.com/office/officeart/2008/layout/LinedList"/>
    <dgm:cxn modelId="{AE988D00-2342-495D-BDC3-AF4C44CDC229}" type="presParOf" srcId="{71E9D608-94E8-4AB9-AB48-82177E598C6D}" destId="{CF70D804-7DC3-4A6D-ACDF-65A52B81F4C7}" srcOrd="5" destOrd="0" presId="urn:microsoft.com/office/officeart/2008/layout/LinedList"/>
    <dgm:cxn modelId="{47FD33E2-2839-4201-B361-5AEC629C6B12}" type="presParOf" srcId="{71E9D608-94E8-4AB9-AB48-82177E598C6D}" destId="{BAE7F119-B358-4966-9A1F-405F431D390E}" srcOrd="6" destOrd="0" presId="urn:microsoft.com/office/officeart/2008/layout/LinedList"/>
    <dgm:cxn modelId="{05B624AB-FECC-45F2-B6B3-CB36DAFCA3C5}" type="presParOf" srcId="{71E9D608-94E8-4AB9-AB48-82177E598C6D}" destId="{C4DB4413-56FE-41A2-B293-2F981408783F}" srcOrd="7" destOrd="0" presId="urn:microsoft.com/office/officeart/2008/layout/LinedList"/>
    <dgm:cxn modelId="{5100CCD8-6D9D-419E-8DC5-FFC1C6863884}" type="presParOf" srcId="{C4DB4413-56FE-41A2-B293-2F981408783F}" destId="{E6EF5889-B4A1-4D29-9309-490BDCD1A77B}" srcOrd="0" destOrd="0" presId="urn:microsoft.com/office/officeart/2008/layout/LinedList"/>
    <dgm:cxn modelId="{9EE8D67C-254C-4967-91E6-C21EE7BF9C9F}" type="presParOf" srcId="{C4DB4413-56FE-41A2-B293-2F981408783F}" destId="{F34C81F8-6496-4756-9F33-F437100630D8}" srcOrd="1" destOrd="0" presId="urn:microsoft.com/office/officeart/2008/layout/LinedList"/>
    <dgm:cxn modelId="{06314D41-25C6-4C91-ACB2-BB0509991739}" type="presParOf" srcId="{C4DB4413-56FE-41A2-B293-2F981408783F}" destId="{1DF5C6E4-A1D2-4920-A350-247A0277EB87}" srcOrd="2" destOrd="0" presId="urn:microsoft.com/office/officeart/2008/layout/LinedList"/>
    <dgm:cxn modelId="{5F170BE5-E27F-4B80-AAAB-EE1BE62C9168}" type="presParOf" srcId="{71E9D608-94E8-4AB9-AB48-82177E598C6D}" destId="{EDFFF472-A733-4242-A18E-30AB161DD723}" srcOrd="8" destOrd="0" presId="urn:microsoft.com/office/officeart/2008/layout/LinedList"/>
    <dgm:cxn modelId="{072B19DF-E13A-45BD-AF84-A1DCD37C7796}" type="presParOf" srcId="{71E9D608-94E8-4AB9-AB48-82177E598C6D}" destId="{E9536F00-A34B-45DD-9DE6-2B46315BB43C}" srcOrd="9" destOrd="0" presId="urn:microsoft.com/office/officeart/2008/layout/LinedList"/>
    <dgm:cxn modelId="{DC8BEA74-8367-4ADD-A05B-1313F72EA620}" type="presParOf" srcId="{71E9D608-94E8-4AB9-AB48-82177E598C6D}" destId="{404BC8D1-42A7-4B40-9B47-AE3797645755}" srcOrd="10" destOrd="0" presId="urn:microsoft.com/office/officeart/2008/layout/LinedList"/>
    <dgm:cxn modelId="{7ABD62B2-8D89-4AAD-88AF-1A28B881EC3A}" type="presParOf" srcId="{404BC8D1-42A7-4B40-9B47-AE3797645755}" destId="{FA6F8199-CCFA-4CD2-BD4C-774474DF6358}" srcOrd="0" destOrd="0" presId="urn:microsoft.com/office/officeart/2008/layout/LinedList"/>
    <dgm:cxn modelId="{6BEFAFEA-D718-4557-A142-9DC2394B94E1}" type="presParOf" srcId="{404BC8D1-42A7-4B40-9B47-AE3797645755}" destId="{A39B46AC-0D9D-4BC7-92C8-040C0338C939}" srcOrd="1" destOrd="0" presId="urn:microsoft.com/office/officeart/2008/layout/LinedList"/>
    <dgm:cxn modelId="{FFDE3AF3-3799-443B-A772-8EABFE46D4D8}" type="presParOf" srcId="{404BC8D1-42A7-4B40-9B47-AE3797645755}" destId="{764114E4-6C9C-45B5-BA43-41064D62B179}" srcOrd="2" destOrd="0" presId="urn:microsoft.com/office/officeart/2008/layout/LinedList"/>
    <dgm:cxn modelId="{D784C76D-6AF1-4ED8-949A-A34E43246523}" type="presParOf" srcId="{71E9D608-94E8-4AB9-AB48-82177E598C6D}" destId="{0E4F8ECE-2AE8-4359-9066-50324004CADA}" srcOrd="11" destOrd="0" presId="urn:microsoft.com/office/officeart/2008/layout/LinedList"/>
    <dgm:cxn modelId="{2F1A3D13-CA75-4380-BD61-09B02C7947A7}" type="presParOf" srcId="{71E9D608-94E8-4AB9-AB48-82177E598C6D}" destId="{0CBBB77F-CB4D-4CC3-934C-D4347EA4B24A}" srcOrd="12"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537224C-5E14-4D92-AC1A-5D71D21D8657}" type="doc">
      <dgm:prSet loTypeId="urn:microsoft.com/office/officeart/2005/8/layout/vList5" loCatId="list" qsTypeId="urn:microsoft.com/office/officeart/2005/8/quickstyle/simple1" qsCatId="simple" csTypeId="urn:microsoft.com/office/officeart/2005/8/colors/accent3_2" csCatId="accent3" phldr="1"/>
      <dgm:spPr/>
      <dgm:t>
        <a:bodyPr/>
        <a:lstStyle/>
        <a:p>
          <a:endParaRPr lang="en-US"/>
        </a:p>
      </dgm:t>
    </dgm:pt>
    <dgm:pt modelId="{4E983054-AFCB-4492-94AB-019B51FC39D0}">
      <dgm:prSet phldrT="[Text]" custT="1"/>
      <dgm:spPr/>
      <dgm:t>
        <a:bodyPr/>
        <a:lstStyle/>
        <a:p>
          <a:r>
            <a:rPr lang="en-US" sz="3000" b="0" dirty="0"/>
            <a:t>Who</a:t>
          </a:r>
        </a:p>
      </dgm:t>
    </dgm:pt>
    <dgm:pt modelId="{FDE02A49-CA07-4126-860E-72DB5FF53251}" type="parTrans" cxnId="{39ECEBFA-FEA5-43E4-BFCA-8848D08461CB}">
      <dgm:prSet/>
      <dgm:spPr/>
      <dgm:t>
        <a:bodyPr/>
        <a:lstStyle/>
        <a:p>
          <a:endParaRPr lang="en-US"/>
        </a:p>
      </dgm:t>
    </dgm:pt>
    <dgm:pt modelId="{26CE3A06-00A7-44EF-B269-8F4A51A44809}" type="sibTrans" cxnId="{39ECEBFA-FEA5-43E4-BFCA-8848D08461CB}">
      <dgm:prSet/>
      <dgm:spPr/>
      <dgm:t>
        <a:bodyPr/>
        <a:lstStyle/>
        <a:p>
          <a:endParaRPr lang="en-US"/>
        </a:p>
      </dgm:t>
    </dgm:pt>
    <dgm:pt modelId="{0648161C-7F30-43A2-A5E0-6EBCE00E67D1}">
      <dgm:prSet phldrT="[Text]" custT="1"/>
      <dgm:spPr/>
      <dgm:t>
        <a:bodyPr/>
        <a:lstStyle/>
        <a:p>
          <a:r>
            <a:rPr lang="en-US" sz="2000" dirty="0"/>
            <a:t>LUGs (applicant)</a:t>
          </a:r>
        </a:p>
      </dgm:t>
    </dgm:pt>
    <dgm:pt modelId="{F1B310AF-4317-4C22-A076-932E6445C783}" type="parTrans" cxnId="{6653AC4B-ED67-48DD-B434-9023B8C5E65B}">
      <dgm:prSet/>
      <dgm:spPr/>
      <dgm:t>
        <a:bodyPr/>
        <a:lstStyle/>
        <a:p>
          <a:endParaRPr lang="en-US"/>
        </a:p>
      </dgm:t>
    </dgm:pt>
    <dgm:pt modelId="{D25EED05-E5C9-4808-84F8-1CABB5F82377}" type="sibTrans" cxnId="{6653AC4B-ED67-48DD-B434-9023B8C5E65B}">
      <dgm:prSet/>
      <dgm:spPr/>
      <dgm:t>
        <a:bodyPr/>
        <a:lstStyle/>
        <a:p>
          <a:endParaRPr lang="en-US"/>
        </a:p>
      </dgm:t>
    </dgm:pt>
    <dgm:pt modelId="{B081C903-5B60-4060-A9A6-511DBC72066F}">
      <dgm:prSet phldrT="[Text]" custT="1"/>
      <dgm:spPr/>
      <dgm:t>
        <a:bodyPr/>
        <a:lstStyle/>
        <a:p>
          <a:r>
            <a:rPr lang="en-US" sz="3000" b="0" dirty="0"/>
            <a:t>Activities</a:t>
          </a:r>
          <a:endParaRPr lang="en-US" sz="3000" dirty="0"/>
        </a:p>
      </dgm:t>
    </dgm:pt>
    <dgm:pt modelId="{B690E1A1-09A8-4A7A-B297-CB8A60CDA7E5}" type="parTrans" cxnId="{C80F4FC3-6F57-41D6-BA6C-74939D4776F1}">
      <dgm:prSet/>
      <dgm:spPr/>
      <dgm:t>
        <a:bodyPr/>
        <a:lstStyle/>
        <a:p>
          <a:endParaRPr lang="en-US"/>
        </a:p>
      </dgm:t>
    </dgm:pt>
    <dgm:pt modelId="{59E5E117-EB37-4ABA-B651-E88188FF5CD5}" type="sibTrans" cxnId="{C80F4FC3-6F57-41D6-BA6C-74939D4776F1}">
      <dgm:prSet/>
      <dgm:spPr/>
      <dgm:t>
        <a:bodyPr/>
        <a:lstStyle/>
        <a:p>
          <a:endParaRPr lang="en-US"/>
        </a:p>
      </dgm:t>
    </dgm:pt>
    <dgm:pt modelId="{DEE755F4-2810-4A6A-A2BF-81ABB31A3D54}">
      <dgm:prSet phldrT="[Text]" custT="1"/>
      <dgm:spPr/>
      <dgm:t>
        <a:bodyPr/>
        <a:lstStyle/>
        <a:p>
          <a:r>
            <a:rPr lang="en-US" sz="2000" dirty="0"/>
            <a:t>Assessment</a:t>
          </a:r>
        </a:p>
      </dgm:t>
    </dgm:pt>
    <dgm:pt modelId="{A5766731-71D9-4BEF-8F50-855D6007C8EF}" type="parTrans" cxnId="{43C62931-49AE-4DAA-B633-75692CBA9663}">
      <dgm:prSet/>
      <dgm:spPr/>
      <dgm:t>
        <a:bodyPr/>
        <a:lstStyle/>
        <a:p>
          <a:endParaRPr lang="en-US"/>
        </a:p>
      </dgm:t>
    </dgm:pt>
    <dgm:pt modelId="{C9CD5371-BAE9-45DE-8CB9-157817D867A7}" type="sibTrans" cxnId="{43C62931-49AE-4DAA-B633-75692CBA9663}">
      <dgm:prSet/>
      <dgm:spPr/>
      <dgm:t>
        <a:bodyPr/>
        <a:lstStyle/>
        <a:p>
          <a:endParaRPr lang="en-US"/>
        </a:p>
      </dgm:t>
    </dgm:pt>
    <dgm:pt modelId="{9A7BB6FC-072A-4F6F-9D5B-F27B35334586}">
      <dgm:prSet phldrT="[Text]" custT="1"/>
      <dgm:spPr/>
      <dgm:t>
        <a:bodyPr/>
        <a:lstStyle/>
        <a:p>
          <a:r>
            <a:rPr lang="en-US" sz="2000" dirty="0"/>
            <a:t>Due Care (make it safe)</a:t>
          </a:r>
        </a:p>
      </dgm:t>
    </dgm:pt>
    <dgm:pt modelId="{730CF6BB-337F-4691-8A4C-41EDFB7FBE8E}" type="parTrans" cxnId="{23C01536-CCAA-43EB-A4C7-229D35E8EC69}">
      <dgm:prSet/>
      <dgm:spPr/>
      <dgm:t>
        <a:bodyPr/>
        <a:lstStyle/>
        <a:p>
          <a:endParaRPr lang="en-US"/>
        </a:p>
      </dgm:t>
    </dgm:pt>
    <dgm:pt modelId="{7FF07F4E-AC5D-42BB-81BB-E21C1882EDF0}" type="sibTrans" cxnId="{23C01536-CCAA-43EB-A4C7-229D35E8EC69}">
      <dgm:prSet/>
      <dgm:spPr/>
      <dgm:t>
        <a:bodyPr/>
        <a:lstStyle/>
        <a:p>
          <a:endParaRPr lang="en-US"/>
        </a:p>
      </dgm:t>
    </dgm:pt>
    <dgm:pt modelId="{5724EAFB-718D-4CA5-937F-871E85FC9B41}">
      <dgm:prSet phldrT="[Text]" custT="1"/>
      <dgm:spPr/>
      <dgm:t>
        <a:bodyPr/>
        <a:lstStyle/>
        <a:p>
          <a:r>
            <a:rPr lang="en-US" sz="2000" dirty="0"/>
            <a:t>Response Activities (clean up)</a:t>
          </a:r>
        </a:p>
      </dgm:t>
    </dgm:pt>
    <dgm:pt modelId="{1C4F7E72-41F0-4300-B4A5-A95EBB68FD46}" type="parTrans" cxnId="{661B3D3E-2226-4DF5-91E4-FC25676A68CF}">
      <dgm:prSet/>
      <dgm:spPr/>
      <dgm:t>
        <a:bodyPr/>
        <a:lstStyle/>
        <a:p>
          <a:endParaRPr lang="en-US"/>
        </a:p>
      </dgm:t>
    </dgm:pt>
    <dgm:pt modelId="{28D2B7B8-42BC-45DC-B2C0-E15B41BE86F5}" type="sibTrans" cxnId="{661B3D3E-2226-4DF5-91E4-FC25676A68CF}">
      <dgm:prSet/>
      <dgm:spPr/>
      <dgm:t>
        <a:bodyPr/>
        <a:lstStyle/>
        <a:p>
          <a:endParaRPr lang="en-US"/>
        </a:p>
      </dgm:t>
    </dgm:pt>
    <dgm:pt modelId="{60CED635-1B92-4EB9-B180-BA16AE0D3BA6}" type="pres">
      <dgm:prSet presAssocID="{6537224C-5E14-4D92-AC1A-5D71D21D8657}" presName="Name0" presStyleCnt="0">
        <dgm:presLayoutVars>
          <dgm:dir/>
          <dgm:animLvl val="lvl"/>
          <dgm:resizeHandles val="exact"/>
        </dgm:presLayoutVars>
      </dgm:prSet>
      <dgm:spPr/>
    </dgm:pt>
    <dgm:pt modelId="{2D696539-7599-4164-BFF2-E00A4205A1A1}" type="pres">
      <dgm:prSet presAssocID="{4E983054-AFCB-4492-94AB-019B51FC39D0}" presName="linNode" presStyleCnt="0"/>
      <dgm:spPr/>
    </dgm:pt>
    <dgm:pt modelId="{7117AEEE-CCBD-43EF-BCE6-EF70DD306562}" type="pres">
      <dgm:prSet presAssocID="{4E983054-AFCB-4492-94AB-019B51FC39D0}" presName="parentText" presStyleLbl="node1" presStyleIdx="0" presStyleCnt="2">
        <dgm:presLayoutVars>
          <dgm:chMax val="1"/>
          <dgm:bulletEnabled val="1"/>
        </dgm:presLayoutVars>
      </dgm:prSet>
      <dgm:spPr/>
    </dgm:pt>
    <dgm:pt modelId="{F096AB52-4867-4EE1-9BCF-3BA12D70C5ED}" type="pres">
      <dgm:prSet presAssocID="{4E983054-AFCB-4492-94AB-019B51FC39D0}" presName="descendantText" presStyleLbl="alignAccFollowNode1" presStyleIdx="0" presStyleCnt="2" custScaleX="111425" custScaleY="100634">
        <dgm:presLayoutVars>
          <dgm:bulletEnabled val="1"/>
        </dgm:presLayoutVars>
      </dgm:prSet>
      <dgm:spPr/>
    </dgm:pt>
    <dgm:pt modelId="{54AEE915-1150-419B-9AA6-F04181ABE20A}" type="pres">
      <dgm:prSet presAssocID="{26CE3A06-00A7-44EF-B269-8F4A51A44809}" presName="sp" presStyleCnt="0"/>
      <dgm:spPr/>
    </dgm:pt>
    <dgm:pt modelId="{0874DCCE-81C1-428F-8431-5684CC29171F}" type="pres">
      <dgm:prSet presAssocID="{B081C903-5B60-4060-A9A6-511DBC72066F}" presName="linNode" presStyleCnt="0"/>
      <dgm:spPr/>
    </dgm:pt>
    <dgm:pt modelId="{08D378D3-97DF-4DF2-86FF-6B6CFDB42857}" type="pres">
      <dgm:prSet presAssocID="{B081C903-5B60-4060-A9A6-511DBC72066F}" presName="parentText" presStyleLbl="node1" presStyleIdx="1" presStyleCnt="2">
        <dgm:presLayoutVars>
          <dgm:chMax val="1"/>
          <dgm:bulletEnabled val="1"/>
        </dgm:presLayoutVars>
      </dgm:prSet>
      <dgm:spPr/>
    </dgm:pt>
    <dgm:pt modelId="{858FFC4A-F605-44C8-94F2-44D5DB5D1D38}" type="pres">
      <dgm:prSet presAssocID="{B081C903-5B60-4060-A9A6-511DBC72066F}" presName="descendantText" presStyleLbl="alignAccFollowNode1" presStyleIdx="1" presStyleCnt="2" custScaleX="100000" custScaleY="104697">
        <dgm:presLayoutVars>
          <dgm:bulletEnabled val="1"/>
        </dgm:presLayoutVars>
      </dgm:prSet>
      <dgm:spPr/>
    </dgm:pt>
  </dgm:ptLst>
  <dgm:cxnLst>
    <dgm:cxn modelId="{C5830C15-ECE9-48C2-A282-939E7C4923D0}" type="presOf" srcId="{B081C903-5B60-4060-A9A6-511DBC72066F}" destId="{08D378D3-97DF-4DF2-86FF-6B6CFDB42857}" srcOrd="0" destOrd="0" presId="urn:microsoft.com/office/officeart/2005/8/layout/vList5"/>
    <dgm:cxn modelId="{43C62931-49AE-4DAA-B633-75692CBA9663}" srcId="{B081C903-5B60-4060-A9A6-511DBC72066F}" destId="{DEE755F4-2810-4A6A-A2BF-81ABB31A3D54}" srcOrd="0" destOrd="0" parTransId="{A5766731-71D9-4BEF-8F50-855D6007C8EF}" sibTransId="{C9CD5371-BAE9-45DE-8CB9-157817D867A7}"/>
    <dgm:cxn modelId="{23C01536-CCAA-43EB-A4C7-229D35E8EC69}" srcId="{B081C903-5B60-4060-A9A6-511DBC72066F}" destId="{9A7BB6FC-072A-4F6F-9D5B-F27B35334586}" srcOrd="1" destOrd="0" parTransId="{730CF6BB-337F-4691-8A4C-41EDFB7FBE8E}" sibTransId="{7FF07F4E-AC5D-42BB-81BB-E21C1882EDF0}"/>
    <dgm:cxn modelId="{661B3D3E-2226-4DF5-91E4-FC25676A68CF}" srcId="{B081C903-5B60-4060-A9A6-511DBC72066F}" destId="{5724EAFB-718D-4CA5-937F-871E85FC9B41}" srcOrd="2" destOrd="0" parTransId="{1C4F7E72-41F0-4300-B4A5-A95EBB68FD46}" sibTransId="{28D2B7B8-42BC-45DC-B2C0-E15B41BE86F5}"/>
    <dgm:cxn modelId="{133A495D-E050-4853-9D9D-6AAD167125C9}" type="presOf" srcId="{0648161C-7F30-43A2-A5E0-6EBCE00E67D1}" destId="{F096AB52-4867-4EE1-9BCF-3BA12D70C5ED}" srcOrd="0" destOrd="0" presId="urn:microsoft.com/office/officeart/2005/8/layout/vList5"/>
    <dgm:cxn modelId="{5829F044-C39C-4191-A598-6CD6A4A119DB}" type="presOf" srcId="{6537224C-5E14-4D92-AC1A-5D71D21D8657}" destId="{60CED635-1B92-4EB9-B180-BA16AE0D3BA6}" srcOrd="0" destOrd="0" presId="urn:microsoft.com/office/officeart/2005/8/layout/vList5"/>
    <dgm:cxn modelId="{6653AC4B-ED67-48DD-B434-9023B8C5E65B}" srcId="{4E983054-AFCB-4492-94AB-019B51FC39D0}" destId="{0648161C-7F30-43A2-A5E0-6EBCE00E67D1}" srcOrd="0" destOrd="0" parTransId="{F1B310AF-4317-4C22-A076-932E6445C783}" sibTransId="{D25EED05-E5C9-4808-84F8-1CABB5F82377}"/>
    <dgm:cxn modelId="{62E10F50-C053-4961-88DE-7E2A2CE2FC2A}" type="presOf" srcId="{DEE755F4-2810-4A6A-A2BF-81ABB31A3D54}" destId="{858FFC4A-F605-44C8-94F2-44D5DB5D1D38}" srcOrd="0" destOrd="0" presId="urn:microsoft.com/office/officeart/2005/8/layout/vList5"/>
    <dgm:cxn modelId="{E02E5375-8922-4C95-80ED-B3E472130AF9}" type="presOf" srcId="{4E983054-AFCB-4492-94AB-019B51FC39D0}" destId="{7117AEEE-CCBD-43EF-BCE6-EF70DD306562}" srcOrd="0" destOrd="0" presId="urn:microsoft.com/office/officeart/2005/8/layout/vList5"/>
    <dgm:cxn modelId="{C80F4FC3-6F57-41D6-BA6C-74939D4776F1}" srcId="{6537224C-5E14-4D92-AC1A-5D71D21D8657}" destId="{B081C903-5B60-4060-A9A6-511DBC72066F}" srcOrd="1" destOrd="0" parTransId="{B690E1A1-09A8-4A7A-B297-CB8A60CDA7E5}" sibTransId="{59E5E117-EB37-4ABA-B651-E88188FF5CD5}"/>
    <dgm:cxn modelId="{BC8AD0EC-6433-482B-BE29-6A281EEAEB26}" type="presOf" srcId="{5724EAFB-718D-4CA5-937F-871E85FC9B41}" destId="{858FFC4A-F605-44C8-94F2-44D5DB5D1D38}" srcOrd="0" destOrd="2" presId="urn:microsoft.com/office/officeart/2005/8/layout/vList5"/>
    <dgm:cxn modelId="{F5E4E0F8-57CB-4157-A925-17EBED5F88C9}" type="presOf" srcId="{9A7BB6FC-072A-4F6F-9D5B-F27B35334586}" destId="{858FFC4A-F605-44C8-94F2-44D5DB5D1D38}" srcOrd="0" destOrd="1" presId="urn:microsoft.com/office/officeart/2005/8/layout/vList5"/>
    <dgm:cxn modelId="{39ECEBFA-FEA5-43E4-BFCA-8848D08461CB}" srcId="{6537224C-5E14-4D92-AC1A-5D71D21D8657}" destId="{4E983054-AFCB-4492-94AB-019B51FC39D0}" srcOrd="0" destOrd="0" parTransId="{FDE02A49-CA07-4126-860E-72DB5FF53251}" sibTransId="{26CE3A06-00A7-44EF-B269-8F4A51A44809}"/>
    <dgm:cxn modelId="{BD8DF617-2273-4ED1-8CA9-1C99C7619F6C}" type="presParOf" srcId="{60CED635-1B92-4EB9-B180-BA16AE0D3BA6}" destId="{2D696539-7599-4164-BFF2-E00A4205A1A1}" srcOrd="0" destOrd="0" presId="urn:microsoft.com/office/officeart/2005/8/layout/vList5"/>
    <dgm:cxn modelId="{0A6C568B-EE79-41F3-B5EB-A662712D6F58}" type="presParOf" srcId="{2D696539-7599-4164-BFF2-E00A4205A1A1}" destId="{7117AEEE-CCBD-43EF-BCE6-EF70DD306562}" srcOrd="0" destOrd="0" presId="urn:microsoft.com/office/officeart/2005/8/layout/vList5"/>
    <dgm:cxn modelId="{B0A57060-62D9-4628-A199-4112281314CE}" type="presParOf" srcId="{2D696539-7599-4164-BFF2-E00A4205A1A1}" destId="{F096AB52-4867-4EE1-9BCF-3BA12D70C5ED}" srcOrd="1" destOrd="0" presId="urn:microsoft.com/office/officeart/2005/8/layout/vList5"/>
    <dgm:cxn modelId="{F64503E1-8EFD-4FE5-B8F0-E1786C8DE2AF}" type="presParOf" srcId="{60CED635-1B92-4EB9-B180-BA16AE0D3BA6}" destId="{54AEE915-1150-419B-9AA6-F04181ABE20A}" srcOrd="1" destOrd="0" presId="urn:microsoft.com/office/officeart/2005/8/layout/vList5"/>
    <dgm:cxn modelId="{E48E3695-F67D-47EB-A82F-25CE2E363CBD}" type="presParOf" srcId="{60CED635-1B92-4EB9-B180-BA16AE0D3BA6}" destId="{0874DCCE-81C1-428F-8431-5684CC29171F}" srcOrd="2" destOrd="0" presId="urn:microsoft.com/office/officeart/2005/8/layout/vList5"/>
    <dgm:cxn modelId="{50714110-E2D3-4AD1-80BB-770AA82268A8}" type="presParOf" srcId="{0874DCCE-81C1-428F-8431-5684CC29171F}" destId="{08D378D3-97DF-4DF2-86FF-6B6CFDB42857}" srcOrd="0" destOrd="0" presId="urn:microsoft.com/office/officeart/2005/8/layout/vList5"/>
    <dgm:cxn modelId="{D93C27C3-FDC4-4B02-85A7-4CDEC43269DB}" type="presParOf" srcId="{0874DCCE-81C1-428F-8431-5684CC29171F}" destId="{858FFC4A-F605-44C8-94F2-44D5DB5D1D38}"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5C1421-86C5-4EC3-ABD7-3DDF0F0632DC}">
      <dsp:nvSpPr>
        <dsp:cNvPr id="0" name=""/>
        <dsp:cNvSpPr/>
      </dsp:nvSpPr>
      <dsp:spPr>
        <a:xfrm>
          <a:off x="2207232" y="1277814"/>
          <a:ext cx="2880697" cy="2880697"/>
        </a:xfrm>
        <a:prstGeom prst="flowChartConnector">
          <a:avLst/>
        </a:prstGeom>
        <a:solidFill>
          <a:schemeClr val="accent3">
            <a:alpha val="50000"/>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Century Gothic" panose="020B0502020202020204" pitchFamily="34" charset="0"/>
            </a:rPr>
            <a:t>EGLE Brownfield Coordinators</a:t>
          </a:r>
        </a:p>
      </dsp:txBody>
      <dsp:txXfrm>
        <a:off x="2629100" y="1699682"/>
        <a:ext cx="2036961" cy="2036961"/>
      </dsp:txXfrm>
    </dsp:sp>
    <dsp:sp modelId="{006FB175-0B8E-441F-BC88-734D7F8C2623}">
      <dsp:nvSpPr>
        <dsp:cNvPr id="0" name=""/>
        <dsp:cNvSpPr/>
      </dsp:nvSpPr>
      <dsp:spPr>
        <a:xfrm>
          <a:off x="2852601" y="295492"/>
          <a:ext cx="1644172" cy="1549642"/>
        </a:xfrm>
        <a:prstGeom prst="flowChartConnector">
          <a:avLst/>
        </a:prstGeom>
        <a:solidFill>
          <a:schemeClr val="accent3">
            <a:alpha val="50000"/>
            <a:hueOff val="3750088"/>
            <a:satOff val="-5627"/>
            <a:lumOff val="-915"/>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Century Gothic" panose="020B0502020202020204" pitchFamily="34" charset="0"/>
            </a:rPr>
            <a:t>Local Enviro. Contact</a:t>
          </a:r>
        </a:p>
      </dsp:txBody>
      <dsp:txXfrm>
        <a:off x="3093384" y="522432"/>
        <a:ext cx="1162606" cy="1095762"/>
      </dsp:txXfrm>
    </dsp:sp>
    <dsp:sp modelId="{354241E7-57B6-4E86-ADCB-AF939F73DDA7}">
      <dsp:nvSpPr>
        <dsp:cNvPr id="0" name=""/>
        <dsp:cNvSpPr/>
      </dsp:nvSpPr>
      <dsp:spPr>
        <a:xfrm>
          <a:off x="3795335" y="3014911"/>
          <a:ext cx="1702780" cy="1674808"/>
        </a:xfrm>
        <a:prstGeom prst="flowChartConnector">
          <a:avLst/>
        </a:prstGeom>
        <a:solidFill>
          <a:schemeClr val="accent3">
            <a:alpha val="50000"/>
            <a:hueOff val="7500176"/>
            <a:satOff val="-11253"/>
            <a:lumOff val="-183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Century Gothic" panose="020B0502020202020204" pitchFamily="34" charset="0"/>
            </a:rPr>
            <a:t>Facilitate Projects</a:t>
          </a:r>
        </a:p>
      </dsp:txBody>
      <dsp:txXfrm>
        <a:off x="4044701" y="3260181"/>
        <a:ext cx="1204048" cy="1184268"/>
      </dsp:txXfrm>
    </dsp:sp>
    <dsp:sp modelId="{30B1DE19-2C92-4A04-878F-A915ABBCD150}">
      <dsp:nvSpPr>
        <dsp:cNvPr id="0" name=""/>
        <dsp:cNvSpPr/>
      </dsp:nvSpPr>
      <dsp:spPr>
        <a:xfrm>
          <a:off x="1672000" y="3077751"/>
          <a:ext cx="1689082" cy="1611966"/>
        </a:xfrm>
        <a:prstGeom prst="flowChartConnector">
          <a:avLst/>
        </a:prstGeom>
        <a:solidFill>
          <a:schemeClr val="accent3">
            <a:alpha val="50000"/>
            <a:hueOff val="11250264"/>
            <a:satOff val="-16880"/>
            <a:lumOff val="-2745"/>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entury Gothic" panose="020B0502020202020204" pitchFamily="34" charset="0"/>
            </a:rPr>
            <a:t>Outreach &amp; Educate</a:t>
          </a:r>
          <a:endParaRPr lang="en-US" sz="1200" kern="1200" dirty="0">
            <a:latin typeface="Century Gothic" panose="020B0502020202020204" pitchFamily="34" charset="0"/>
          </a:endParaRPr>
        </a:p>
      </dsp:txBody>
      <dsp:txXfrm>
        <a:off x="1919360" y="3313818"/>
        <a:ext cx="1194362" cy="113983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CB50D0-578D-4596-9789-6C0AB113D28E}">
      <dsp:nvSpPr>
        <dsp:cNvPr id="0" name=""/>
        <dsp:cNvSpPr/>
      </dsp:nvSpPr>
      <dsp:spPr>
        <a:xfrm>
          <a:off x="0" y="0"/>
          <a:ext cx="4323178" cy="0"/>
        </a:xfrm>
        <a:prstGeom prst="line">
          <a:avLst/>
        </a:prstGeom>
        <a:solidFill>
          <a:schemeClr val="accent3">
            <a:shade val="5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BC2AB83B-5C10-4A30-B946-7F1388BA1882}">
      <dsp:nvSpPr>
        <dsp:cNvPr id="0" name=""/>
        <dsp:cNvSpPr/>
      </dsp:nvSpPr>
      <dsp:spPr>
        <a:xfrm>
          <a:off x="0" y="0"/>
          <a:ext cx="864635" cy="3912727"/>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endParaRPr lang="en-US" sz="2400" b="0" kern="1200" dirty="0"/>
        </a:p>
      </dsp:txBody>
      <dsp:txXfrm>
        <a:off x="0" y="0"/>
        <a:ext cx="864635" cy="3912727"/>
      </dsp:txXfrm>
    </dsp:sp>
    <dsp:sp modelId="{33F1D809-6BAC-4163-BAF7-8EE4F758445B}">
      <dsp:nvSpPr>
        <dsp:cNvPr id="0" name=""/>
        <dsp:cNvSpPr/>
      </dsp:nvSpPr>
      <dsp:spPr>
        <a:xfrm>
          <a:off x="929483" y="45995"/>
          <a:ext cx="3393694" cy="919911"/>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Local program (Not EGLE)</a:t>
          </a:r>
          <a:endParaRPr lang="en-US" sz="2400" b="0" kern="1200" dirty="0"/>
        </a:p>
      </dsp:txBody>
      <dsp:txXfrm>
        <a:off x="929483" y="45995"/>
        <a:ext cx="3393694" cy="919911"/>
      </dsp:txXfrm>
    </dsp:sp>
    <dsp:sp modelId="{F2D4419E-0FAE-41AF-B7C4-D1CBB378ED9A}">
      <dsp:nvSpPr>
        <dsp:cNvPr id="0" name=""/>
        <dsp:cNvSpPr/>
      </dsp:nvSpPr>
      <dsp:spPr>
        <a:xfrm>
          <a:off x="864635" y="965906"/>
          <a:ext cx="3458542"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scene3d>
          <a:camera prst="orthographicFront">
            <a:rot lat="0" lon="0" rev="0"/>
          </a:camera>
          <a:lightRig rig="contrasting" dir="t">
            <a:rot lat="0" lon="0" rev="1200000"/>
          </a:lightRig>
        </a:scene3d>
        <a:sp3d z="10000"/>
      </dsp:spPr>
      <dsp:style>
        <a:lnRef idx="2">
          <a:scrgbClr r="0" g="0" b="0"/>
        </a:lnRef>
        <a:fillRef idx="1">
          <a:scrgbClr r="0" g="0" b="0"/>
        </a:fillRef>
        <a:effectRef idx="0">
          <a:scrgbClr r="0" g="0" b="0"/>
        </a:effectRef>
        <a:fontRef idx="minor"/>
      </dsp:style>
    </dsp:sp>
    <dsp:sp modelId="{005922DC-406B-4DEE-A685-2C0D261340FD}">
      <dsp:nvSpPr>
        <dsp:cNvPr id="0" name=""/>
        <dsp:cNvSpPr/>
      </dsp:nvSpPr>
      <dsp:spPr>
        <a:xfrm>
          <a:off x="929483" y="1011902"/>
          <a:ext cx="3393694" cy="919911"/>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Based on increased taxable value</a:t>
          </a:r>
        </a:p>
      </dsp:txBody>
      <dsp:txXfrm>
        <a:off x="929483" y="1011902"/>
        <a:ext cx="3393694" cy="919911"/>
      </dsp:txXfrm>
    </dsp:sp>
    <dsp:sp modelId="{E1336458-1232-401F-9CD0-6D26D7E36E21}">
      <dsp:nvSpPr>
        <dsp:cNvPr id="0" name=""/>
        <dsp:cNvSpPr/>
      </dsp:nvSpPr>
      <dsp:spPr>
        <a:xfrm>
          <a:off x="864635" y="1931813"/>
          <a:ext cx="3458542"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scene3d>
          <a:camera prst="orthographicFront">
            <a:rot lat="0" lon="0" rev="0"/>
          </a:camera>
          <a:lightRig rig="contrasting" dir="t">
            <a:rot lat="0" lon="0" rev="1200000"/>
          </a:lightRig>
        </a:scene3d>
        <a:sp3d z="10000"/>
      </dsp:spPr>
      <dsp:style>
        <a:lnRef idx="2">
          <a:scrgbClr r="0" g="0" b="0"/>
        </a:lnRef>
        <a:fillRef idx="1">
          <a:scrgbClr r="0" g="0" b="0"/>
        </a:fillRef>
        <a:effectRef idx="0">
          <a:scrgbClr r="0" g="0" b="0"/>
        </a:effectRef>
        <a:fontRef idx="minor"/>
      </dsp:style>
    </dsp:sp>
    <dsp:sp modelId="{D14101A0-1867-4759-A70B-C69A02B911A9}">
      <dsp:nvSpPr>
        <dsp:cNvPr id="0" name=""/>
        <dsp:cNvSpPr/>
      </dsp:nvSpPr>
      <dsp:spPr>
        <a:xfrm>
          <a:off x="929483" y="1977808"/>
          <a:ext cx="3393694" cy="919911"/>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Reimbursed over time (up to 30 yrs)</a:t>
          </a:r>
        </a:p>
      </dsp:txBody>
      <dsp:txXfrm>
        <a:off x="929483" y="1977808"/>
        <a:ext cx="3393694" cy="919911"/>
      </dsp:txXfrm>
    </dsp:sp>
    <dsp:sp modelId="{75506092-A343-4422-A06B-B6BC45BD0584}">
      <dsp:nvSpPr>
        <dsp:cNvPr id="0" name=""/>
        <dsp:cNvSpPr/>
      </dsp:nvSpPr>
      <dsp:spPr>
        <a:xfrm>
          <a:off x="864635" y="2897720"/>
          <a:ext cx="3458542"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scene3d>
          <a:camera prst="orthographicFront">
            <a:rot lat="0" lon="0" rev="0"/>
          </a:camera>
          <a:lightRig rig="contrasting" dir="t">
            <a:rot lat="0" lon="0" rev="1200000"/>
          </a:lightRig>
        </a:scene3d>
        <a:sp3d z="10000"/>
      </dsp:spPr>
      <dsp:style>
        <a:lnRef idx="2">
          <a:scrgbClr r="0" g="0" b="0"/>
        </a:lnRef>
        <a:fillRef idx="1">
          <a:scrgbClr r="0" g="0" b="0"/>
        </a:fillRef>
        <a:effectRef idx="0">
          <a:scrgbClr r="0" g="0" b="0"/>
        </a:effectRef>
        <a:fontRef idx="minor"/>
      </dsp:style>
    </dsp:sp>
    <dsp:sp modelId="{32071497-1426-43CA-B024-EAE567B66A7F}">
      <dsp:nvSpPr>
        <dsp:cNvPr id="0" name=""/>
        <dsp:cNvSpPr/>
      </dsp:nvSpPr>
      <dsp:spPr>
        <a:xfrm>
          <a:off x="929483" y="2943715"/>
          <a:ext cx="3393694" cy="919911"/>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Works great with Loans</a:t>
          </a:r>
        </a:p>
      </dsp:txBody>
      <dsp:txXfrm>
        <a:off x="929483" y="2943715"/>
        <a:ext cx="3393694" cy="919911"/>
      </dsp:txXfrm>
    </dsp:sp>
    <dsp:sp modelId="{7B4A5DF9-227F-4EF4-93D7-5F1B5410F376}">
      <dsp:nvSpPr>
        <dsp:cNvPr id="0" name=""/>
        <dsp:cNvSpPr/>
      </dsp:nvSpPr>
      <dsp:spPr>
        <a:xfrm>
          <a:off x="864635" y="3863626"/>
          <a:ext cx="3458542"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scene3d>
          <a:camera prst="orthographicFront">
            <a:rot lat="0" lon="0" rev="0"/>
          </a:camera>
          <a:lightRig rig="contrasting" dir="t">
            <a:rot lat="0" lon="0" rev="1200000"/>
          </a:lightRig>
        </a:scene3d>
        <a:sp3d z="10000"/>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96AB52-4867-4EE1-9BCF-3BA12D70C5ED}">
      <dsp:nvSpPr>
        <dsp:cNvPr id="0" name=""/>
        <dsp:cNvSpPr/>
      </dsp:nvSpPr>
      <dsp:spPr>
        <a:xfrm rot="5400000">
          <a:off x="2706063" y="-662743"/>
          <a:ext cx="1566947" cy="3284270"/>
        </a:xfrm>
        <a:prstGeom prst="round2Same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LUGs (applicant)</a:t>
          </a:r>
        </a:p>
      </dsp:txBody>
      <dsp:txXfrm rot="-5400000">
        <a:off x="1847402" y="272410"/>
        <a:ext cx="3207778" cy="1413963"/>
      </dsp:txXfrm>
    </dsp:sp>
    <dsp:sp modelId="{7117AEEE-CCBD-43EF-BCE6-EF70DD306562}">
      <dsp:nvSpPr>
        <dsp:cNvPr id="0" name=""/>
        <dsp:cNvSpPr/>
      </dsp:nvSpPr>
      <dsp:spPr>
        <a:xfrm>
          <a:off x="0" y="49"/>
          <a:ext cx="1847401" cy="1958684"/>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b="0" kern="1200" dirty="0"/>
            <a:t>Who</a:t>
          </a:r>
        </a:p>
      </dsp:txBody>
      <dsp:txXfrm>
        <a:off x="90183" y="90232"/>
        <a:ext cx="1667035" cy="1778318"/>
      </dsp:txXfrm>
    </dsp:sp>
    <dsp:sp modelId="{858FFC4A-F605-44C8-94F2-44D5DB5D1D38}">
      <dsp:nvSpPr>
        <dsp:cNvPr id="0" name=""/>
        <dsp:cNvSpPr/>
      </dsp:nvSpPr>
      <dsp:spPr>
        <a:xfrm rot="5400000">
          <a:off x="2669263" y="1393874"/>
          <a:ext cx="1640547" cy="3284270"/>
        </a:xfrm>
        <a:prstGeom prst="round2Same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Assessment</a:t>
          </a:r>
        </a:p>
        <a:p>
          <a:pPr marL="228600" lvl="1" indent="-228600" algn="l" defTabSz="889000">
            <a:lnSpc>
              <a:spcPct val="90000"/>
            </a:lnSpc>
            <a:spcBef>
              <a:spcPct val="0"/>
            </a:spcBef>
            <a:spcAft>
              <a:spcPct val="15000"/>
            </a:spcAft>
            <a:buChar char="•"/>
          </a:pPr>
          <a:r>
            <a:rPr lang="en-US" sz="2000" kern="1200" dirty="0"/>
            <a:t>Due Care (make it safe)</a:t>
          </a:r>
        </a:p>
        <a:p>
          <a:pPr marL="228600" lvl="1" indent="-228600" algn="l" defTabSz="889000">
            <a:lnSpc>
              <a:spcPct val="90000"/>
            </a:lnSpc>
            <a:spcBef>
              <a:spcPct val="0"/>
            </a:spcBef>
            <a:spcAft>
              <a:spcPct val="15000"/>
            </a:spcAft>
            <a:buChar char="•"/>
          </a:pPr>
          <a:r>
            <a:rPr lang="en-US" sz="2000" kern="1200" dirty="0"/>
            <a:t>Response Activities (clean up)</a:t>
          </a:r>
        </a:p>
      </dsp:txBody>
      <dsp:txXfrm rot="-5400000">
        <a:off x="1847402" y="2295821"/>
        <a:ext cx="3204185" cy="1480377"/>
      </dsp:txXfrm>
    </dsp:sp>
    <dsp:sp modelId="{08D378D3-97DF-4DF2-86FF-6B6CFDB42857}">
      <dsp:nvSpPr>
        <dsp:cNvPr id="0" name=""/>
        <dsp:cNvSpPr/>
      </dsp:nvSpPr>
      <dsp:spPr>
        <a:xfrm>
          <a:off x="0" y="2056667"/>
          <a:ext cx="1847401" cy="1958684"/>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b="0" kern="1200" dirty="0"/>
            <a:t>Activities</a:t>
          </a:r>
          <a:endParaRPr lang="en-US" sz="3000" kern="1200" dirty="0"/>
        </a:p>
      </dsp:txBody>
      <dsp:txXfrm>
        <a:off x="90183" y="2146850"/>
        <a:ext cx="1667035" cy="177831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AB03FC-2750-4894-97DA-0DCC243A963B}">
      <dsp:nvSpPr>
        <dsp:cNvPr id="0" name=""/>
        <dsp:cNvSpPr/>
      </dsp:nvSpPr>
      <dsp:spPr>
        <a:xfrm>
          <a:off x="0" y="0"/>
          <a:ext cx="3644899" cy="2377244"/>
        </a:xfrm>
        <a:prstGeom prst="rect">
          <a:avLst/>
        </a:prstGeom>
        <a:gradFill rotWithShape="0">
          <a:gsLst>
            <a:gs pos="0">
              <a:schemeClr val="accent3">
                <a:shade val="50000"/>
                <a:hueOff val="0"/>
                <a:satOff val="0"/>
                <a:lumOff val="0"/>
                <a:alphaOff val="0"/>
                <a:tint val="50000"/>
                <a:satMod val="300000"/>
              </a:schemeClr>
            </a:gs>
            <a:gs pos="35000">
              <a:schemeClr val="accent3">
                <a:shade val="50000"/>
                <a:hueOff val="0"/>
                <a:satOff val="0"/>
                <a:lumOff val="0"/>
                <a:alphaOff val="0"/>
                <a:tint val="37000"/>
                <a:satMod val="300000"/>
              </a:schemeClr>
            </a:gs>
            <a:gs pos="100000">
              <a:schemeClr val="accent3">
                <a:shade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1280" tIns="81280" rIns="81280" bIns="81280" numCol="1" spcCol="1270" anchor="t" anchorCtr="0">
          <a:noAutofit/>
        </a:bodyPr>
        <a:lstStyle/>
        <a:p>
          <a:pPr marL="0" lvl="0" indent="0" algn="l" defTabSz="1422400">
            <a:lnSpc>
              <a:spcPct val="90000"/>
            </a:lnSpc>
            <a:spcBef>
              <a:spcPct val="0"/>
            </a:spcBef>
            <a:spcAft>
              <a:spcPct val="35000"/>
            </a:spcAft>
            <a:buNone/>
          </a:pPr>
          <a:r>
            <a:rPr lang="en-US" sz="3200" b="1" kern="1200" dirty="0"/>
            <a:t>BEFORE</a:t>
          </a:r>
        </a:p>
        <a:p>
          <a:pPr marL="228600" lvl="1" indent="-228600" algn="l" defTabSz="1066800">
            <a:lnSpc>
              <a:spcPct val="90000"/>
            </a:lnSpc>
            <a:spcBef>
              <a:spcPct val="0"/>
            </a:spcBef>
            <a:spcAft>
              <a:spcPct val="15000"/>
            </a:spcAft>
            <a:buChar char="•"/>
          </a:pPr>
          <a:r>
            <a:rPr lang="en-US" sz="2400" kern="1200" dirty="0"/>
            <a:t>Former Industrial Site</a:t>
          </a:r>
        </a:p>
        <a:p>
          <a:pPr marL="228600" lvl="1" indent="-228600" algn="l" defTabSz="1066800">
            <a:lnSpc>
              <a:spcPct val="90000"/>
            </a:lnSpc>
            <a:spcBef>
              <a:spcPct val="0"/>
            </a:spcBef>
            <a:spcAft>
              <a:spcPct val="15000"/>
            </a:spcAft>
            <a:buChar char="•"/>
          </a:pPr>
          <a:r>
            <a:rPr lang="en-US" sz="2400" kern="1200" dirty="0"/>
            <a:t>Vacant since 1980s</a:t>
          </a:r>
        </a:p>
        <a:p>
          <a:pPr marL="228600" lvl="1" indent="-228600" algn="l" defTabSz="1066800">
            <a:lnSpc>
              <a:spcPct val="90000"/>
            </a:lnSpc>
            <a:spcBef>
              <a:spcPct val="0"/>
            </a:spcBef>
            <a:spcAft>
              <a:spcPct val="15000"/>
            </a:spcAft>
            <a:buChar char="•"/>
          </a:pPr>
          <a:r>
            <a:rPr lang="en-US" sz="2400" kern="1200" dirty="0"/>
            <a:t>Contaminated from metal products mfg.</a:t>
          </a:r>
        </a:p>
      </dsp:txBody>
      <dsp:txXfrm>
        <a:off x="0" y="0"/>
        <a:ext cx="3644899" cy="237724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AB03FC-2750-4894-97DA-0DCC243A963B}">
      <dsp:nvSpPr>
        <dsp:cNvPr id="0" name=""/>
        <dsp:cNvSpPr/>
      </dsp:nvSpPr>
      <dsp:spPr>
        <a:xfrm>
          <a:off x="0" y="0"/>
          <a:ext cx="3762375" cy="2611265"/>
        </a:xfrm>
        <a:prstGeom prst="rect">
          <a:avLst/>
        </a:prstGeom>
        <a:gradFill rotWithShape="0">
          <a:gsLst>
            <a:gs pos="0">
              <a:schemeClr val="accent3">
                <a:shade val="50000"/>
                <a:hueOff val="0"/>
                <a:satOff val="0"/>
                <a:lumOff val="0"/>
                <a:alphaOff val="0"/>
                <a:tint val="50000"/>
                <a:satMod val="300000"/>
              </a:schemeClr>
            </a:gs>
            <a:gs pos="35000">
              <a:schemeClr val="accent3">
                <a:shade val="50000"/>
                <a:hueOff val="0"/>
                <a:satOff val="0"/>
                <a:lumOff val="0"/>
                <a:alphaOff val="0"/>
                <a:tint val="37000"/>
                <a:satMod val="300000"/>
              </a:schemeClr>
            </a:gs>
            <a:gs pos="100000">
              <a:schemeClr val="accent3">
                <a:shade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1280" tIns="81280" rIns="81280" bIns="81280" numCol="1" spcCol="1270" anchor="t" anchorCtr="0">
          <a:noAutofit/>
        </a:bodyPr>
        <a:lstStyle/>
        <a:p>
          <a:pPr marL="0" lvl="0" indent="0" algn="l" defTabSz="1422400">
            <a:lnSpc>
              <a:spcPct val="90000"/>
            </a:lnSpc>
            <a:spcBef>
              <a:spcPct val="0"/>
            </a:spcBef>
            <a:spcAft>
              <a:spcPct val="35000"/>
            </a:spcAft>
            <a:buNone/>
          </a:pPr>
          <a:r>
            <a:rPr lang="en-US" sz="3200" b="1" kern="1200" dirty="0"/>
            <a:t>AFTER</a:t>
          </a:r>
        </a:p>
        <a:p>
          <a:pPr marL="228600" lvl="1" indent="-228600" algn="l" defTabSz="1066800">
            <a:lnSpc>
              <a:spcPct val="90000"/>
            </a:lnSpc>
            <a:spcBef>
              <a:spcPct val="0"/>
            </a:spcBef>
            <a:spcAft>
              <a:spcPct val="15000"/>
            </a:spcAft>
            <a:buChar char="•"/>
          </a:pPr>
          <a:r>
            <a:rPr lang="en-US" sz="2400" kern="1200" dirty="0"/>
            <a:t>$900,000 BF Grant, $900,000 BF Loan, $1.1M TIF</a:t>
          </a:r>
        </a:p>
        <a:p>
          <a:pPr marL="228600" lvl="1" indent="-228600" algn="l" defTabSz="1066800">
            <a:lnSpc>
              <a:spcPct val="90000"/>
            </a:lnSpc>
            <a:spcBef>
              <a:spcPct val="0"/>
            </a:spcBef>
            <a:spcAft>
              <a:spcPct val="15000"/>
            </a:spcAft>
            <a:buChar char="•"/>
          </a:pPr>
          <a:r>
            <a:rPr lang="en-US" sz="2400" kern="1200" dirty="0"/>
            <a:t>$22.8 M investment, 3 jobs</a:t>
          </a:r>
        </a:p>
        <a:p>
          <a:pPr marL="228600" lvl="1" indent="-228600" algn="l" defTabSz="1066800">
            <a:lnSpc>
              <a:spcPct val="90000"/>
            </a:lnSpc>
            <a:spcBef>
              <a:spcPct val="0"/>
            </a:spcBef>
            <a:spcAft>
              <a:spcPct val="15000"/>
            </a:spcAft>
            <a:buChar char="•"/>
          </a:pPr>
          <a:r>
            <a:rPr lang="en-US" sz="2400" kern="1200" dirty="0"/>
            <a:t>Residential</a:t>
          </a:r>
        </a:p>
      </dsp:txBody>
      <dsp:txXfrm>
        <a:off x="0" y="0"/>
        <a:ext cx="3762375" cy="261126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AB03FC-2750-4894-97DA-0DCC243A963B}">
      <dsp:nvSpPr>
        <dsp:cNvPr id="0" name=""/>
        <dsp:cNvSpPr/>
      </dsp:nvSpPr>
      <dsp:spPr>
        <a:xfrm>
          <a:off x="0" y="2321"/>
          <a:ext cx="3644899" cy="2377244"/>
        </a:xfrm>
        <a:prstGeom prst="rect">
          <a:avLst/>
        </a:prstGeom>
        <a:gradFill rotWithShape="0">
          <a:gsLst>
            <a:gs pos="0">
              <a:schemeClr val="accent3">
                <a:shade val="50000"/>
                <a:hueOff val="0"/>
                <a:satOff val="0"/>
                <a:lumOff val="0"/>
                <a:alphaOff val="0"/>
                <a:tint val="50000"/>
                <a:satMod val="300000"/>
              </a:schemeClr>
            </a:gs>
            <a:gs pos="35000">
              <a:schemeClr val="accent3">
                <a:shade val="50000"/>
                <a:hueOff val="0"/>
                <a:satOff val="0"/>
                <a:lumOff val="0"/>
                <a:alphaOff val="0"/>
                <a:tint val="37000"/>
                <a:satMod val="300000"/>
              </a:schemeClr>
            </a:gs>
            <a:gs pos="100000">
              <a:schemeClr val="accent3">
                <a:shade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1280" tIns="81280" rIns="81280" bIns="81280" numCol="1" spcCol="1270" anchor="t" anchorCtr="0">
          <a:noAutofit/>
        </a:bodyPr>
        <a:lstStyle/>
        <a:p>
          <a:pPr marL="0" lvl="0" indent="0" algn="l" defTabSz="1422400">
            <a:lnSpc>
              <a:spcPct val="90000"/>
            </a:lnSpc>
            <a:spcBef>
              <a:spcPct val="0"/>
            </a:spcBef>
            <a:spcAft>
              <a:spcPct val="35000"/>
            </a:spcAft>
            <a:buNone/>
          </a:pPr>
          <a:r>
            <a:rPr lang="en-US" sz="3200" b="1" kern="1200" dirty="0"/>
            <a:t>BEFORE</a:t>
          </a:r>
        </a:p>
        <a:p>
          <a:pPr marL="228600" lvl="1" indent="-228600" algn="l" defTabSz="1066800">
            <a:lnSpc>
              <a:spcPct val="90000"/>
            </a:lnSpc>
            <a:spcBef>
              <a:spcPct val="0"/>
            </a:spcBef>
            <a:spcAft>
              <a:spcPct val="15000"/>
            </a:spcAft>
            <a:buChar char="•"/>
          </a:pPr>
          <a:r>
            <a:rPr lang="en-US" sz="2400" kern="1200" dirty="0"/>
            <a:t>Heavy Industrial Use</a:t>
          </a:r>
        </a:p>
        <a:p>
          <a:pPr marL="228600" lvl="1" indent="-228600" algn="l" defTabSz="1066800">
            <a:lnSpc>
              <a:spcPct val="90000"/>
            </a:lnSpc>
            <a:spcBef>
              <a:spcPct val="0"/>
            </a:spcBef>
            <a:spcAft>
              <a:spcPct val="15000"/>
            </a:spcAft>
            <a:buChar char="•"/>
          </a:pPr>
          <a:r>
            <a:rPr lang="en-US" sz="2400" kern="1200" dirty="0"/>
            <a:t>Contaminated with oils, gasoline, chlorinated solvents, etc.</a:t>
          </a:r>
        </a:p>
      </dsp:txBody>
      <dsp:txXfrm>
        <a:off x="0" y="2321"/>
        <a:ext cx="3644899" cy="237724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AB03FC-2750-4894-97DA-0DCC243A963B}">
      <dsp:nvSpPr>
        <dsp:cNvPr id="0" name=""/>
        <dsp:cNvSpPr/>
      </dsp:nvSpPr>
      <dsp:spPr>
        <a:xfrm>
          <a:off x="0" y="0"/>
          <a:ext cx="3351078" cy="3094074"/>
        </a:xfrm>
        <a:prstGeom prst="rect">
          <a:avLst/>
        </a:prstGeom>
        <a:gradFill rotWithShape="0">
          <a:gsLst>
            <a:gs pos="0">
              <a:schemeClr val="accent3">
                <a:shade val="50000"/>
                <a:hueOff val="0"/>
                <a:satOff val="0"/>
                <a:lumOff val="0"/>
                <a:alphaOff val="0"/>
                <a:tint val="50000"/>
                <a:satMod val="300000"/>
              </a:schemeClr>
            </a:gs>
            <a:gs pos="35000">
              <a:schemeClr val="accent3">
                <a:shade val="50000"/>
                <a:hueOff val="0"/>
                <a:satOff val="0"/>
                <a:lumOff val="0"/>
                <a:alphaOff val="0"/>
                <a:tint val="37000"/>
                <a:satMod val="300000"/>
              </a:schemeClr>
            </a:gs>
            <a:gs pos="100000">
              <a:schemeClr val="accent3">
                <a:shade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1280" tIns="81280" rIns="81280" bIns="81280" numCol="1" spcCol="1270" anchor="t" anchorCtr="0">
          <a:noAutofit/>
        </a:bodyPr>
        <a:lstStyle/>
        <a:p>
          <a:pPr marL="0" lvl="0" indent="0" algn="l" defTabSz="1422400">
            <a:lnSpc>
              <a:spcPct val="90000"/>
            </a:lnSpc>
            <a:spcBef>
              <a:spcPct val="0"/>
            </a:spcBef>
            <a:spcAft>
              <a:spcPct val="35000"/>
            </a:spcAft>
            <a:buNone/>
          </a:pPr>
          <a:r>
            <a:rPr lang="en-US" sz="3200" b="1" kern="1200" dirty="0"/>
            <a:t>BEFORE</a:t>
          </a:r>
        </a:p>
        <a:p>
          <a:pPr marL="228600" lvl="1" indent="-228600" algn="l" defTabSz="1066800">
            <a:lnSpc>
              <a:spcPct val="90000"/>
            </a:lnSpc>
            <a:spcBef>
              <a:spcPct val="0"/>
            </a:spcBef>
            <a:spcAft>
              <a:spcPct val="15000"/>
            </a:spcAft>
            <a:buChar char="•"/>
          </a:pPr>
          <a:r>
            <a:rPr lang="en-US" sz="2400" kern="1200" dirty="0"/>
            <a:t>7 parcels.</a:t>
          </a:r>
        </a:p>
        <a:p>
          <a:pPr marL="228600" lvl="1" indent="-228600" algn="l" defTabSz="1066800">
            <a:lnSpc>
              <a:spcPct val="90000"/>
            </a:lnSpc>
            <a:spcBef>
              <a:spcPct val="0"/>
            </a:spcBef>
            <a:spcAft>
              <a:spcPct val="15000"/>
            </a:spcAft>
            <a:buChar char="•"/>
          </a:pPr>
          <a:r>
            <a:rPr lang="en-US" sz="2400" kern="1200" dirty="0"/>
            <a:t>Many vacant 20-30 years</a:t>
          </a:r>
        </a:p>
        <a:p>
          <a:pPr marL="228600" lvl="1" indent="-228600" algn="l" defTabSz="1066800">
            <a:lnSpc>
              <a:spcPct val="90000"/>
            </a:lnSpc>
            <a:spcBef>
              <a:spcPct val="0"/>
            </a:spcBef>
            <a:spcAft>
              <a:spcPct val="15000"/>
            </a:spcAft>
            <a:buChar char="•"/>
          </a:pPr>
          <a:r>
            <a:rPr lang="en-US" sz="2400" kern="1200" dirty="0"/>
            <a:t>Contamination from former gas station/ auto shop</a:t>
          </a:r>
        </a:p>
      </dsp:txBody>
      <dsp:txXfrm>
        <a:off x="0" y="0"/>
        <a:ext cx="3351078" cy="309407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AB03FC-2750-4894-97DA-0DCC243A963B}">
      <dsp:nvSpPr>
        <dsp:cNvPr id="0" name=""/>
        <dsp:cNvSpPr/>
      </dsp:nvSpPr>
      <dsp:spPr>
        <a:xfrm>
          <a:off x="0" y="0"/>
          <a:ext cx="4210494" cy="3970357"/>
        </a:xfrm>
        <a:prstGeom prst="rect">
          <a:avLst/>
        </a:prstGeom>
        <a:gradFill rotWithShape="0">
          <a:gsLst>
            <a:gs pos="0">
              <a:schemeClr val="accent3">
                <a:shade val="50000"/>
                <a:hueOff val="0"/>
                <a:satOff val="0"/>
                <a:lumOff val="0"/>
                <a:alphaOff val="0"/>
                <a:tint val="50000"/>
                <a:satMod val="300000"/>
              </a:schemeClr>
            </a:gs>
            <a:gs pos="35000">
              <a:schemeClr val="accent3">
                <a:shade val="50000"/>
                <a:hueOff val="0"/>
                <a:satOff val="0"/>
                <a:lumOff val="0"/>
                <a:alphaOff val="0"/>
                <a:tint val="37000"/>
                <a:satMod val="300000"/>
              </a:schemeClr>
            </a:gs>
            <a:gs pos="100000">
              <a:schemeClr val="accent3">
                <a:shade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1280" tIns="81280" rIns="81280" bIns="81280" numCol="1" spcCol="1270" anchor="t" anchorCtr="0">
          <a:noAutofit/>
        </a:bodyPr>
        <a:lstStyle/>
        <a:p>
          <a:pPr marL="0" lvl="0" indent="0" algn="l" defTabSz="1422400">
            <a:lnSpc>
              <a:spcPct val="90000"/>
            </a:lnSpc>
            <a:spcBef>
              <a:spcPct val="0"/>
            </a:spcBef>
            <a:spcAft>
              <a:spcPct val="35000"/>
            </a:spcAft>
            <a:buNone/>
          </a:pPr>
          <a:r>
            <a:rPr lang="en-US" sz="3200" b="1" kern="1200" dirty="0"/>
            <a:t>AFTER/COMING SOON!</a:t>
          </a:r>
        </a:p>
        <a:p>
          <a:pPr marL="228600" lvl="1" indent="-228600" algn="l" defTabSz="1066800">
            <a:lnSpc>
              <a:spcPct val="90000"/>
            </a:lnSpc>
            <a:spcBef>
              <a:spcPct val="0"/>
            </a:spcBef>
            <a:spcAft>
              <a:spcPts val="1200"/>
            </a:spcAft>
            <a:buChar char="•"/>
          </a:pPr>
          <a:r>
            <a:rPr lang="en-US" sz="2400" kern="1200" dirty="0"/>
            <a:t>$675,000 BF Grant</a:t>
          </a:r>
        </a:p>
        <a:p>
          <a:pPr marL="228600" lvl="1" indent="-228600" algn="l" defTabSz="1066800">
            <a:lnSpc>
              <a:spcPct val="90000"/>
            </a:lnSpc>
            <a:spcBef>
              <a:spcPct val="0"/>
            </a:spcBef>
            <a:spcAft>
              <a:spcPts val="1200"/>
            </a:spcAft>
            <a:buChar char="•"/>
          </a:pPr>
          <a:r>
            <a:rPr lang="en-US" sz="2400" kern="1200" dirty="0"/>
            <a:t>Transport &amp; Disposal of contaminated soils and underground storage tank</a:t>
          </a:r>
        </a:p>
        <a:p>
          <a:pPr marL="228600" lvl="1" indent="-228600" algn="l" defTabSz="1066800">
            <a:lnSpc>
              <a:spcPct val="90000"/>
            </a:lnSpc>
            <a:spcBef>
              <a:spcPct val="0"/>
            </a:spcBef>
            <a:spcAft>
              <a:spcPts val="1200"/>
            </a:spcAft>
            <a:buChar char="•"/>
          </a:pPr>
          <a:r>
            <a:rPr lang="en-US" sz="2400" kern="1200" dirty="0"/>
            <a:t>Vapor mitigation system</a:t>
          </a:r>
        </a:p>
        <a:p>
          <a:pPr marL="228600" lvl="1" indent="-228600" algn="l" defTabSz="1066800">
            <a:lnSpc>
              <a:spcPct val="90000"/>
            </a:lnSpc>
            <a:spcBef>
              <a:spcPct val="0"/>
            </a:spcBef>
            <a:spcAft>
              <a:spcPts val="1200"/>
            </a:spcAft>
            <a:buChar char="•"/>
          </a:pPr>
          <a:r>
            <a:rPr lang="en-US" sz="2400" kern="1200" dirty="0"/>
            <a:t>52 units of workforce housing</a:t>
          </a:r>
        </a:p>
      </dsp:txBody>
      <dsp:txXfrm>
        <a:off x="0" y="0"/>
        <a:ext cx="4210494" cy="39703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C01FDB-C770-4693-8AA9-5352BA925AEE}">
      <dsp:nvSpPr>
        <dsp:cNvPr id="0" name=""/>
        <dsp:cNvSpPr/>
      </dsp:nvSpPr>
      <dsp:spPr>
        <a:xfrm>
          <a:off x="542768" y="3214056"/>
          <a:ext cx="2359176" cy="1415506"/>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Reduce Sprawl</a:t>
          </a:r>
        </a:p>
      </dsp:txBody>
      <dsp:txXfrm>
        <a:off x="542768" y="3214056"/>
        <a:ext cx="2359176" cy="1415506"/>
      </dsp:txXfrm>
    </dsp:sp>
    <dsp:sp modelId="{94CA135B-C654-446F-A9E2-54E8FFB14BB9}">
      <dsp:nvSpPr>
        <dsp:cNvPr id="0" name=""/>
        <dsp:cNvSpPr/>
      </dsp:nvSpPr>
      <dsp:spPr>
        <a:xfrm>
          <a:off x="553408" y="1654446"/>
          <a:ext cx="2359176" cy="1415506"/>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Address Contamination</a:t>
          </a:r>
        </a:p>
      </dsp:txBody>
      <dsp:txXfrm>
        <a:off x="553408" y="1654446"/>
        <a:ext cx="2359176" cy="1415506"/>
      </dsp:txXfrm>
    </dsp:sp>
    <dsp:sp modelId="{48575B89-A451-45D8-8E3D-0ECF146BAE1F}">
      <dsp:nvSpPr>
        <dsp:cNvPr id="0" name=""/>
        <dsp:cNvSpPr/>
      </dsp:nvSpPr>
      <dsp:spPr>
        <a:xfrm>
          <a:off x="553927" y="84207"/>
          <a:ext cx="2359176" cy="1415506"/>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Revitalize Communities</a:t>
          </a:r>
        </a:p>
      </dsp:txBody>
      <dsp:txXfrm>
        <a:off x="553927" y="84207"/>
        <a:ext cx="2359176" cy="14155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5D7AD5-F092-44EB-B9F3-1306460CCD23}">
      <dsp:nvSpPr>
        <dsp:cNvPr id="0" name=""/>
        <dsp:cNvSpPr/>
      </dsp:nvSpPr>
      <dsp:spPr>
        <a:xfrm>
          <a:off x="1604033" y="2398836"/>
          <a:ext cx="3791873" cy="1926235"/>
        </a:xfrm>
        <a:prstGeom prst="ellipse">
          <a:avLst/>
        </a:prstGeom>
        <a:solidFill>
          <a:schemeClr val="accent3">
            <a:shade val="6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t>Safe &amp; Successful Development</a:t>
          </a:r>
        </a:p>
      </dsp:txBody>
      <dsp:txXfrm>
        <a:off x="2159340" y="2680927"/>
        <a:ext cx="2681259" cy="1362053"/>
      </dsp:txXfrm>
    </dsp:sp>
    <dsp:sp modelId="{03C3DCAC-E433-4AA5-834A-3F11F6DCD613}">
      <dsp:nvSpPr>
        <dsp:cNvPr id="0" name=""/>
        <dsp:cNvSpPr/>
      </dsp:nvSpPr>
      <dsp:spPr>
        <a:xfrm rot="15231919">
          <a:off x="1246468" y="1734239"/>
          <a:ext cx="1813833" cy="618998"/>
        </a:xfrm>
        <a:prstGeom prst="leftArrow">
          <a:avLst>
            <a:gd name="adj1" fmla="val 60000"/>
            <a:gd name="adj2" fmla="val 50000"/>
          </a:avLst>
        </a:prstGeom>
        <a:solidFill>
          <a:schemeClr val="accent3">
            <a:shade val="9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399C82B8-1934-4883-95BA-B0D4287FB103}">
      <dsp:nvSpPr>
        <dsp:cNvPr id="0" name=""/>
        <dsp:cNvSpPr/>
      </dsp:nvSpPr>
      <dsp:spPr>
        <a:xfrm>
          <a:off x="1170530" y="775974"/>
          <a:ext cx="2063327" cy="865177"/>
        </a:xfrm>
        <a:prstGeom prst="roundRect">
          <a:avLst>
            <a:gd name="adj" fmla="val 10000"/>
          </a:avLst>
        </a:prstGeom>
        <a:solidFill>
          <a:schemeClr val="accent3">
            <a:shade val="5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1778000">
            <a:lnSpc>
              <a:spcPct val="90000"/>
            </a:lnSpc>
            <a:spcBef>
              <a:spcPct val="0"/>
            </a:spcBef>
            <a:spcAft>
              <a:spcPct val="35000"/>
            </a:spcAft>
            <a:buNone/>
          </a:pPr>
          <a:r>
            <a:rPr lang="en-US" sz="4000" kern="1200" dirty="0"/>
            <a:t>LUG</a:t>
          </a:r>
          <a:endParaRPr lang="en-US" sz="4500" kern="1200" dirty="0"/>
        </a:p>
      </dsp:txBody>
      <dsp:txXfrm>
        <a:off x="1195870" y="801314"/>
        <a:ext cx="2012647" cy="81449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941316-0412-428A-B978-E84BC22B1CED}">
      <dsp:nvSpPr>
        <dsp:cNvPr id="0" name=""/>
        <dsp:cNvSpPr/>
      </dsp:nvSpPr>
      <dsp:spPr>
        <a:xfrm>
          <a:off x="136544" y="1863"/>
          <a:ext cx="3021761" cy="1813056"/>
        </a:xfrm>
        <a:prstGeom prst="rect">
          <a:avLst/>
        </a:prstGeom>
        <a:solidFill>
          <a:schemeClr val="accent3">
            <a:shade val="5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dirty="0"/>
            <a:t>Brownfield Site Assessments ($1M/yr)</a:t>
          </a:r>
        </a:p>
      </dsp:txBody>
      <dsp:txXfrm>
        <a:off x="136544" y="1863"/>
        <a:ext cx="3021761" cy="1813056"/>
      </dsp:txXfrm>
    </dsp:sp>
    <dsp:sp modelId="{03E0F4DC-DD13-473B-9AA0-D4EF6869021D}">
      <dsp:nvSpPr>
        <dsp:cNvPr id="0" name=""/>
        <dsp:cNvSpPr/>
      </dsp:nvSpPr>
      <dsp:spPr>
        <a:xfrm>
          <a:off x="3460482" y="1863"/>
          <a:ext cx="3021761" cy="1813056"/>
        </a:xfrm>
        <a:prstGeom prst="rect">
          <a:avLst/>
        </a:prstGeom>
        <a:solidFill>
          <a:schemeClr val="accent3">
            <a:shade val="50000"/>
            <a:hueOff val="133778"/>
            <a:satOff val="-2135"/>
            <a:lumOff val="20553"/>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dirty="0"/>
            <a:t>Brownfield Grants    ($15M/yr)</a:t>
          </a:r>
        </a:p>
      </dsp:txBody>
      <dsp:txXfrm>
        <a:off x="3460482" y="1863"/>
        <a:ext cx="3021761" cy="1813056"/>
      </dsp:txXfrm>
    </dsp:sp>
    <dsp:sp modelId="{54CC34F3-6035-49C5-8577-4804DB464F88}">
      <dsp:nvSpPr>
        <dsp:cNvPr id="0" name=""/>
        <dsp:cNvSpPr/>
      </dsp:nvSpPr>
      <dsp:spPr>
        <a:xfrm>
          <a:off x="136544" y="2117096"/>
          <a:ext cx="3021761" cy="1813056"/>
        </a:xfrm>
        <a:prstGeom prst="rect">
          <a:avLst/>
        </a:prstGeom>
        <a:solidFill>
          <a:schemeClr val="accent3">
            <a:shade val="50000"/>
            <a:hueOff val="267556"/>
            <a:satOff val="-4269"/>
            <a:lumOff val="41107"/>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dirty="0"/>
            <a:t> </a:t>
          </a:r>
          <a:r>
            <a:rPr lang="en-US" sz="3500" kern="1200" dirty="0">
              <a:solidFill>
                <a:schemeClr val="accent3">
                  <a:lumMod val="50000"/>
                </a:schemeClr>
              </a:solidFill>
            </a:rPr>
            <a:t>Brownfield Loans         ($5M/yr)</a:t>
          </a:r>
        </a:p>
      </dsp:txBody>
      <dsp:txXfrm>
        <a:off x="136544" y="2117096"/>
        <a:ext cx="3021761" cy="1813056"/>
      </dsp:txXfrm>
    </dsp:sp>
    <dsp:sp modelId="{A10074B1-1138-4C36-9F60-BDBE4113A932}">
      <dsp:nvSpPr>
        <dsp:cNvPr id="0" name=""/>
        <dsp:cNvSpPr/>
      </dsp:nvSpPr>
      <dsp:spPr>
        <a:xfrm>
          <a:off x="3460482" y="2117096"/>
          <a:ext cx="3021761" cy="1813056"/>
        </a:xfrm>
        <a:prstGeom prst="rect">
          <a:avLst/>
        </a:prstGeom>
        <a:solidFill>
          <a:schemeClr val="accent3">
            <a:shade val="50000"/>
            <a:hueOff val="133778"/>
            <a:satOff val="-2135"/>
            <a:lumOff val="20553"/>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dirty="0">
              <a:solidFill>
                <a:schemeClr val="accent3">
                  <a:lumMod val="50000"/>
                </a:schemeClr>
              </a:solidFill>
            </a:rPr>
            <a:t>Brownfield Tax Increment Financing</a:t>
          </a:r>
        </a:p>
      </dsp:txBody>
      <dsp:txXfrm>
        <a:off x="3460482" y="2117096"/>
        <a:ext cx="3021761" cy="181305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2B993C-071D-44E7-8F63-52E05651EE7B}">
      <dsp:nvSpPr>
        <dsp:cNvPr id="0" name=""/>
        <dsp:cNvSpPr/>
      </dsp:nvSpPr>
      <dsp:spPr>
        <a:xfrm>
          <a:off x="0" y="1910"/>
          <a:ext cx="4323178" cy="0"/>
        </a:xfrm>
        <a:prstGeom prst="line">
          <a:avLst/>
        </a:prstGeom>
        <a:solidFill>
          <a:schemeClr val="accent3">
            <a:shade val="5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031C369A-CF0A-4916-AF1D-418AC07DF974}">
      <dsp:nvSpPr>
        <dsp:cNvPr id="0" name=""/>
        <dsp:cNvSpPr/>
      </dsp:nvSpPr>
      <dsp:spPr>
        <a:xfrm>
          <a:off x="0" y="1910"/>
          <a:ext cx="369330" cy="3908905"/>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endParaRPr lang="en-US" sz="2400" b="0" kern="1200" dirty="0"/>
        </a:p>
      </dsp:txBody>
      <dsp:txXfrm>
        <a:off x="0" y="1910"/>
        <a:ext cx="369330" cy="3908905"/>
      </dsp:txXfrm>
    </dsp:sp>
    <dsp:sp modelId="{8D6FB130-6BB7-4355-AFDC-D3F789010C0F}">
      <dsp:nvSpPr>
        <dsp:cNvPr id="0" name=""/>
        <dsp:cNvSpPr/>
      </dsp:nvSpPr>
      <dsp:spPr>
        <a:xfrm>
          <a:off x="435937" y="2390839"/>
          <a:ext cx="3394577" cy="1180622"/>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solidFill>
                <a:schemeClr val="tx1"/>
              </a:solidFill>
              <a:latin typeface="Century Gothic" panose="020B0502020202020204" pitchFamily="34" charset="0"/>
            </a:rPr>
            <a:t>Liability protection                                (BEA)</a:t>
          </a:r>
          <a:endParaRPr lang="en-US" sz="2000" kern="1200" dirty="0">
            <a:solidFill>
              <a:schemeClr val="tx1"/>
            </a:solidFill>
          </a:endParaRPr>
        </a:p>
      </dsp:txBody>
      <dsp:txXfrm>
        <a:off x="435937" y="2390839"/>
        <a:ext cx="3394577" cy="1180622"/>
      </dsp:txXfrm>
    </dsp:sp>
    <dsp:sp modelId="{5D0A280F-A7F7-49D8-9CE2-9886D977A82A}">
      <dsp:nvSpPr>
        <dsp:cNvPr id="0" name=""/>
        <dsp:cNvSpPr/>
      </dsp:nvSpPr>
      <dsp:spPr>
        <a:xfrm>
          <a:off x="369330" y="1202335"/>
          <a:ext cx="3363972"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scene3d>
          <a:camera prst="orthographicFront">
            <a:rot lat="0" lon="0" rev="0"/>
          </a:camera>
          <a:lightRig rig="contrasting" dir="t">
            <a:rot lat="0" lon="0" rev="1200000"/>
          </a:lightRig>
        </a:scene3d>
        <a:sp3d z="10000"/>
      </dsp:spPr>
      <dsp:style>
        <a:lnRef idx="2">
          <a:scrgbClr r="0" g="0" b="0"/>
        </a:lnRef>
        <a:fillRef idx="1">
          <a:scrgbClr r="0" g="0" b="0"/>
        </a:fillRef>
        <a:effectRef idx="0">
          <a:scrgbClr r="0" g="0" b="0"/>
        </a:effectRef>
        <a:fontRef idx="minor"/>
      </dsp:style>
    </dsp:sp>
    <dsp:sp modelId="{A52BDFBC-3CE0-4823-B58F-4B64A71B1A96}">
      <dsp:nvSpPr>
        <dsp:cNvPr id="0" name=""/>
        <dsp:cNvSpPr/>
      </dsp:nvSpPr>
      <dsp:spPr>
        <a:xfrm>
          <a:off x="416494" y="1268110"/>
          <a:ext cx="3300898" cy="1149608"/>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solidFill>
                <a:schemeClr val="tx1"/>
              </a:solidFill>
              <a:latin typeface="Century Gothic" panose="020B0502020202020204" pitchFamily="34" charset="0"/>
            </a:rPr>
            <a:t>Help determine how to make the property safe for reuse (Due Care)</a:t>
          </a:r>
        </a:p>
        <a:p>
          <a:pPr marL="0" lvl="0" indent="0" algn="l" defTabSz="889000">
            <a:lnSpc>
              <a:spcPct val="90000"/>
            </a:lnSpc>
            <a:spcBef>
              <a:spcPct val="0"/>
            </a:spcBef>
            <a:spcAft>
              <a:spcPct val="35000"/>
            </a:spcAft>
            <a:buNone/>
          </a:pPr>
          <a:endParaRPr lang="en-US" sz="2000" kern="1200" dirty="0">
            <a:solidFill>
              <a:schemeClr val="tx1"/>
            </a:solidFill>
            <a:latin typeface="Century Gothic" panose="020B0502020202020204" pitchFamily="34" charset="0"/>
          </a:endParaRPr>
        </a:p>
      </dsp:txBody>
      <dsp:txXfrm>
        <a:off x="416494" y="1268110"/>
        <a:ext cx="3300898" cy="1149608"/>
      </dsp:txXfrm>
    </dsp:sp>
    <dsp:sp modelId="{379D7549-10E5-4813-B856-E8E564A21467}">
      <dsp:nvSpPr>
        <dsp:cNvPr id="0" name=""/>
        <dsp:cNvSpPr/>
      </dsp:nvSpPr>
      <dsp:spPr>
        <a:xfrm>
          <a:off x="369330" y="2371746"/>
          <a:ext cx="3363972"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scene3d>
          <a:camera prst="orthographicFront">
            <a:rot lat="0" lon="0" rev="0"/>
          </a:camera>
          <a:lightRig rig="contrasting" dir="t">
            <a:rot lat="0" lon="0" rev="1200000"/>
          </a:lightRig>
        </a:scene3d>
        <a:sp3d z="10000"/>
      </dsp:spPr>
      <dsp:style>
        <a:lnRef idx="2">
          <a:scrgbClr r="0" g="0" b="0"/>
        </a:lnRef>
        <a:fillRef idx="1">
          <a:scrgbClr r="0" g="0" b="0"/>
        </a:fillRef>
        <a:effectRef idx="0">
          <a:scrgbClr r="0" g="0" b="0"/>
        </a:effectRef>
        <a:fontRef idx="minor"/>
      </dsp:style>
    </dsp:sp>
    <dsp:sp modelId="{F34C81F8-6496-4756-9F33-F437100630D8}">
      <dsp:nvSpPr>
        <dsp:cNvPr id="0" name=""/>
        <dsp:cNvSpPr/>
      </dsp:nvSpPr>
      <dsp:spPr>
        <a:xfrm>
          <a:off x="401376" y="0"/>
          <a:ext cx="3889712" cy="1498333"/>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kern="1200" dirty="0">
              <a:solidFill>
                <a:schemeClr val="tx1"/>
              </a:solidFill>
              <a:latin typeface="Century Gothic" panose="020B0502020202020204" pitchFamily="34" charset="0"/>
            </a:rPr>
            <a:t>Evaluate environmental condition of the property</a:t>
          </a:r>
        </a:p>
      </dsp:txBody>
      <dsp:txXfrm>
        <a:off x="401376" y="0"/>
        <a:ext cx="3889712" cy="1498333"/>
      </dsp:txXfrm>
    </dsp:sp>
    <dsp:sp modelId="{EDFFF472-A733-4242-A18E-30AB161DD723}">
      <dsp:nvSpPr>
        <dsp:cNvPr id="0" name=""/>
        <dsp:cNvSpPr/>
      </dsp:nvSpPr>
      <dsp:spPr>
        <a:xfrm>
          <a:off x="369330" y="3889881"/>
          <a:ext cx="3363972"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scene3d>
          <a:camera prst="orthographicFront">
            <a:rot lat="0" lon="0" rev="0"/>
          </a:camera>
          <a:lightRig rig="contrasting" dir="t">
            <a:rot lat="0" lon="0" rev="1200000"/>
          </a:lightRig>
        </a:scene3d>
        <a:sp3d z="10000"/>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96AB52-4867-4EE1-9BCF-3BA12D70C5ED}">
      <dsp:nvSpPr>
        <dsp:cNvPr id="0" name=""/>
        <dsp:cNvSpPr/>
      </dsp:nvSpPr>
      <dsp:spPr>
        <a:xfrm rot="5400000">
          <a:off x="2867095" y="-738523"/>
          <a:ext cx="1566947" cy="3435829"/>
        </a:xfrm>
        <a:prstGeom prst="round2Same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LUGs</a:t>
          </a:r>
        </a:p>
        <a:p>
          <a:pPr marL="228600" lvl="1" indent="-228600" algn="l" defTabSz="889000">
            <a:lnSpc>
              <a:spcPct val="90000"/>
            </a:lnSpc>
            <a:spcBef>
              <a:spcPct val="0"/>
            </a:spcBef>
            <a:spcAft>
              <a:spcPct val="15000"/>
            </a:spcAft>
            <a:buChar char="•"/>
          </a:pPr>
          <a:r>
            <a:rPr lang="en-US" sz="2000" kern="1200" dirty="0"/>
            <a:t>Developers</a:t>
          </a:r>
        </a:p>
        <a:p>
          <a:pPr marL="228600" lvl="1" indent="-228600" algn="l" defTabSz="889000">
            <a:lnSpc>
              <a:spcPct val="90000"/>
            </a:lnSpc>
            <a:spcBef>
              <a:spcPct val="0"/>
            </a:spcBef>
            <a:spcAft>
              <a:spcPct val="15000"/>
            </a:spcAft>
            <a:buChar char="•"/>
          </a:pPr>
          <a:r>
            <a:rPr lang="en-US" sz="2000" kern="1200" dirty="0"/>
            <a:t>Purchasers</a:t>
          </a:r>
        </a:p>
        <a:p>
          <a:pPr marL="228600" lvl="1" indent="-228600" algn="l" defTabSz="889000">
            <a:lnSpc>
              <a:spcPct val="90000"/>
            </a:lnSpc>
            <a:spcBef>
              <a:spcPct val="0"/>
            </a:spcBef>
            <a:spcAft>
              <a:spcPct val="15000"/>
            </a:spcAft>
            <a:buChar char="•"/>
          </a:pPr>
          <a:r>
            <a:rPr lang="en-US" sz="2000" kern="1200" dirty="0"/>
            <a:t>Owners</a:t>
          </a:r>
        </a:p>
        <a:p>
          <a:pPr marL="228600" lvl="1" indent="-228600" algn="l" defTabSz="889000">
            <a:lnSpc>
              <a:spcPct val="90000"/>
            </a:lnSpc>
            <a:spcBef>
              <a:spcPct val="0"/>
            </a:spcBef>
            <a:spcAft>
              <a:spcPct val="15000"/>
            </a:spcAft>
            <a:buChar char="•"/>
          </a:pPr>
          <a:r>
            <a:rPr lang="en-US" sz="2000" kern="1200" dirty="0"/>
            <a:t>Non-Profits</a:t>
          </a:r>
        </a:p>
      </dsp:txBody>
      <dsp:txXfrm rot="-5400000">
        <a:off x="1932654" y="272410"/>
        <a:ext cx="3359337" cy="1413963"/>
      </dsp:txXfrm>
    </dsp:sp>
    <dsp:sp modelId="{7117AEEE-CCBD-43EF-BCE6-EF70DD306562}">
      <dsp:nvSpPr>
        <dsp:cNvPr id="0" name=""/>
        <dsp:cNvSpPr/>
      </dsp:nvSpPr>
      <dsp:spPr>
        <a:xfrm>
          <a:off x="0" y="0"/>
          <a:ext cx="1932654" cy="1958684"/>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0" kern="1200" dirty="0"/>
            <a:t>Who</a:t>
          </a:r>
        </a:p>
      </dsp:txBody>
      <dsp:txXfrm>
        <a:off x="94344" y="94344"/>
        <a:ext cx="1743966" cy="1769996"/>
      </dsp:txXfrm>
    </dsp:sp>
    <dsp:sp modelId="{858FFC4A-F605-44C8-94F2-44D5DB5D1D38}">
      <dsp:nvSpPr>
        <dsp:cNvPr id="0" name=""/>
        <dsp:cNvSpPr/>
      </dsp:nvSpPr>
      <dsp:spPr>
        <a:xfrm rot="5400000">
          <a:off x="2867095" y="1318094"/>
          <a:ext cx="1566947" cy="3435829"/>
        </a:xfrm>
        <a:prstGeom prst="round2Same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Hazardous Materials Survey</a:t>
          </a:r>
        </a:p>
        <a:p>
          <a:pPr marL="228600" lvl="1" indent="-228600" algn="l" defTabSz="889000">
            <a:lnSpc>
              <a:spcPct val="90000"/>
            </a:lnSpc>
            <a:spcBef>
              <a:spcPct val="0"/>
            </a:spcBef>
            <a:spcAft>
              <a:spcPct val="15000"/>
            </a:spcAft>
            <a:buChar char="•"/>
          </a:pPr>
          <a:r>
            <a:rPr lang="en-US" sz="2000" kern="1200" dirty="0"/>
            <a:t>Phase I / II</a:t>
          </a:r>
        </a:p>
        <a:p>
          <a:pPr marL="228600" lvl="1" indent="-228600" algn="l" defTabSz="889000">
            <a:lnSpc>
              <a:spcPct val="90000"/>
            </a:lnSpc>
            <a:spcBef>
              <a:spcPct val="0"/>
            </a:spcBef>
            <a:spcAft>
              <a:spcPct val="15000"/>
            </a:spcAft>
            <a:buChar char="•"/>
          </a:pPr>
          <a:r>
            <a:rPr lang="en-US" sz="2000" kern="1200" dirty="0"/>
            <a:t>BEA</a:t>
          </a:r>
        </a:p>
        <a:p>
          <a:pPr marL="228600" lvl="1" indent="-228600" algn="l" defTabSz="889000">
            <a:lnSpc>
              <a:spcPct val="90000"/>
            </a:lnSpc>
            <a:spcBef>
              <a:spcPct val="0"/>
            </a:spcBef>
            <a:spcAft>
              <a:spcPct val="15000"/>
            </a:spcAft>
            <a:buChar char="•"/>
          </a:pPr>
          <a:r>
            <a:rPr lang="en-US" sz="2000" kern="1200" dirty="0"/>
            <a:t>Due Care Planning</a:t>
          </a:r>
        </a:p>
      </dsp:txBody>
      <dsp:txXfrm rot="-5400000">
        <a:off x="1932654" y="2329027"/>
        <a:ext cx="3359337" cy="1413963"/>
      </dsp:txXfrm>
    </dsp:sp>
    <dsp:sp modelId="{08D378D3-97DF-4DF2-86FF-6B6CFDB42857}">
      <dsp:nvSpPr>
        <dsp:cNvPr id="0" name=""/>
        <dsp:cNvSpPr/>
      </dsp:nvSpPr>
      <dsp:spPr>
        <a:xfrm>
          <a:off x="0" y="2056667"/>
          <a:ext cx="1932654" cy="1958684"/>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0" kern="1200" dirty="0"/>
            <a:t>Activities</a:t>
          </a:r>
          <a:endParaRPr lang="en-US" sz="2800" kern="1200" dirty="0"/>
        </a:p>
      </dsp:txBody>
      <dsp:txXfrm>
        <a:off x="94344" y="2151011"/>
        <a:ext cx="1743966" cy="176999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AB19B8-5E0A-40AD-948B-FBBB2CA4B9B5}">
      <dsp:nvSpPr>
        <dsp:cNvPr id="0" name=""/>
        <dsp:cNvSpPr/>
      </dsp:nvSpPr>
      <dsp:spPr>
        <a:xfrm rot="5400000">
          <a:off x="2565683" y="-519031"/>
          <a:ext cx="1766186" cy="3245907"/>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a:t>Liability protection against contamination that occurred in the past. </a:t>
          </a:r>
        </a:p>
      </dsp:txBody>
      <dsp:txXfrm rot="-5400000">
        <a:off x="1825823" y="307047"/>
        <a:ext cx="3159689" cy="1593750"/>
      </dsp:txXfrm>
    </dsp:sp>
    <dsp:sp modelId="{B867EE86-91EC-46E5-9CE0-4734C15A0A3D}">
      <dsp:nvSpPr>
        <dsp:cNvPr id="0" name=""/>
        <dsp:cNvSpPr/>
      </dsp:nvSpPr>
      <dsp:spPr>
        <a:xfrm>
          <a:off x="0" y="55"/>
          <a:ext cx="1825822" cy="2207732"/>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0020" tIns="80010" rIns="160020" bIns="80010" numCol="1" spcCol="1270" anchor="ctr" anchorCtr="0">
          <a:noAutofit/>
        </a:bodyPr>
        <a:lstStyle/>
        <a:p>
          <a:pPr marL="0" lvl="0" indent="0" algn="ctr" defTabSz="1866900">
            <a:lnSpc>
              <a:spcPct val="90000"/>
            </a:lnSpc>
            <a:spcBef>
              <a:spcPct val="0"/>
            </a:spcBef>
            <a:spcAft>
              <a:spcPct val="35000"/>
            </a:spcAft>
            <a:buNone/>
          </a:pPr>
          <a:r>
            <a:rPr lang="en-US" sz="4200" b="0" kern="1200"/>
            <a:t>What is it?</a:t>
          </a:r>
        </a:p>
      </dsp:txBody>
      <dsp:txXfrm>
        <a:off x="89129" y="89184"/>
        <a:ext cx="1647564" cy="2029474"/>
      </dsp:txXfrm>
    </dsp:sp>
    <dsp:sp modelId="{F2AF5ECE-C77D-40FF-9251-39C2FB3245BB}">
      <dsp:nvSpPr>
        <dsp:cNvPr id="0" name=""/>
        <dsp:cNvSpPr/>
      </dsp:nvSpPr>
      <dsp:spPr>
        <a:xfrm rot="5400000">
          <a:off x="2565683" y="1799087"/>
          <a:ext cx="1766186" cy="3245907"/>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ts val="600"/>
            </a:spcAft>
            <a:buChar char="•"/>
          </a:pPr>
          <a:r>
            <a:rPr lang="en-US" sz="1900" kern="1200" dirty="0"/>
            <a:t>Government or private entities purchasing, leasing, or foreclosing on property.</a:t>
          </a:r>
        </a:p>
        <a:p>
          <a:pPr marL="171450" lvl="1" indent="-171450" algn="l" defTabSz="844550">
            <a:lnSpc>
              <a:spcPct val="90000"/>
            </a:lnSpc>
            <a:spcBef>
              <a:spcPct val="0"/>
            </a:spcBef>
            <a:spcAft>
              <a:spcPct val="15000"/>
            </a:spcAft>
            <a:buChar char="•"/>
          </a:pPr>
          <a:r>
            <a:rPr lang="en-US" sz="1900" kern="1200"/>
            <a:t>Consult your environmental attorney.</a:t>
          </a:r>
        </a:p>
      </dsp:txBody>
      <dsp:txXfrm rot="-5400000">
        <a:off x="1825823" y="2625165"/>
        <a:ext cx="3159689" cy="1593750"/>
      </dsp:txXfrm>
    </dsp:sp>
    <dsp:sp modelId="{DEE8A1E6-D7A0-4E96-B108-727BDEFEE39F}">
      <dsp:nvSpPr>
        <dsp:cNvPr id="0" name=""/>
        <dsp:cNvSpPr/>
      </dsp:nvSpPr>
      <dsp:spPr>
        <a:xfrm>
          <a:off x="0" y="2318174"/>
          <a:ext cx="1825822" cy="2207732"/>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0020" tIns="80010" rIns="160020" bIns="80010" numCol="1" spcCol="1270" anchor="ctr" anchorCtr="0">
          <a:noAutofit/>
        </a:bodyPr>
        <a:lstStyle/>
        <a:p>
          <a:pPr marL="0" lvl="0" indent="0" algn="ctr" defTabSz="1866900">
            <a:lnSpc>
              <a:spcPct val="90000"/>
            </a:lnSpc>
            <a:spcBef>
              <a:spcPct val="0"/>
            </a:spcBef>
            <a:spcAft>
              <a:spcPct val="35000"/>
            </a:spcAft>
            <a:buNone/>
          </a:pPr>
          <a:r>
            <a:rPr lang="en-US" sz="4200" b="0" kern="1200" dirty="0"/>
            <a:t>Who needs it?</a:t>
          </a:r>
          <a:endParaRPr lang="en-US" sz="4200" kern="1200" dirty="0"/>
        </a:p>
      </dsp:txBody>
      <dsp:txXfrm>
        <a:off x="89129" y="2407303"/>
        <a:ext cx="1647564" cy="202947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2B993C-071D-44E7-8F63-52E05651EE7B}">
      <dsp:nvSpPr>
        <dsp:cNvPr id="0" name=""/>
        <dsp:cNvSpPr/>
      </dsp:nvSpPr>
      <dsp:spPr>
        <a:xfrm>
          <a:off x="0" y="0"/>
          <a:ext cx="5490424" cy="0"/>
        </a:xfrm>
        <a:prstGeom prst="line">
          <a:avLst/>
        </a:prstGeom>
        <a:solidFill>
          <a:schemeClr val="accent3">
            <a:shade val="5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031C369A-CF0A-4916-AF1D-418AC07DF974}">
      <dsp:nvSpPr>
        <dsp:cNvPr id="0" name=""/>
        <dsp:cNvSpPr/>
      </dsp:nvSpPr>
      <dsp:spPr>
        <a:xfrm>
          <a:off x="0" y="0"/>
          <a:ext cx="415362" cy="4306726"/>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endParaRPr lang="en-US" sz="2400" b="0" kern="1200" dirty="0"/>
        </a:p>
      </dsp:txBody>
      <dsp:txXfrm>
        <a:off x="0" y="0"/>
        <a:ext cx="415362" cy="4306726"/>
      </dsp:txXfrm>
    </dsp:sp>
    <dsp:sp modelId="{8D6FB130-6BB7-4355-AFDC-D3F789010C0F}">
      <dsp:nvSpPr>
        <dsp:cNvPr id="0" name=""/>
        <dsp:cNvSpPr/>
      </dsp:nvSpPr>
      <dsp:spPr>
        <a:xfrm>
          <a:off x="486298" y="11381"/>
          <a:ext cx="5002633" cy="969176"/>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1 project per year up to $1M grant, $1M Loan</a:t>
          </a:r>
        </a:p>
      </dsp:txBody>
      <dsp:txXfrm>
        <a:off x="486298" y="11381"/>
        <a:ext cx="5002633" cy="969176"/>
      </dsp:txXfrm>
    </dsp:sp>
    <dsp:sp modelId="{5D0A280F-A7F7-49D8-9CE2-9886D977A82A}">
      <dsp:nvSpPr>
        <dsp:cNvPr id="0" name=""/>
        <dsp:cNvSpPr/>
      </dsp:nvSpPr>
      <dsp:spPr>
        <a:xfrm>
          <a:off x="415362" y="980558"/>
          <a:ext cx="3783245"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scene3d>
          <a:camera prst="orthographicFront">
            <a:rot lat="0" lon="0" rev="0"/>
          </a:camera>
          <a:lightRig rig="contrasting" dir="t">
            <a:rot lat="0" lon="0" rev="1200000"/>
          </a:lightRig>
        </a:scene3d>
        <a:sp3d z="10000"/>
      </dsp:spPr>
      <dsp:style>
        <a:lnRef idx="2">
          <a:scrgbClr r="0" g="0" b="0"/>
        </a:lnRef>
        <a:fillRef idx="1">
          <a:scrgbClr r="0" g="0" b="0"/>
        </a:fillRef>
        <a:effectRef idx="0">
          <a:scrgbClr r="0" g="0" b="0"/>
        </a:effectRef>
        <a:fontRef idx="minor"/>
      </dsp:style>
    </dsp:sp>
    <dsp:sp modelId="{6458BAE6-E4F5-4BC5-A9CE-7439E889F1C5}">
      <dsp:nvSpPr>
        <dsp:cNvPr id="0" name=""/>
        <dsp:cNvSpPr/>
      </dsp:nvSpPr>
      <dsp:spPr>
        <a:xfrm>
          <a:off x="486298" y="991940"/>
          <a:ext cx="3712309" cy="969176"/>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kern="1200" dirty="0">
              <a:solidFill>
                <a:schemeClr val="tx1"/>
              </a:solidFill>
              <a:latin typeface="Calibri" panose="020F0502020204030204" pitchFamily="34" charset="0"/>
              <a:ea typeface="Calibri" panose="020F0502020204030204" pitchFamily="34" charset="0"/>
              <a:cs typeface="Calibri" panose="020F0502020204030204" pitchFamily="34" charset="0"/>
            </a:rPr>
            <a:t>Contaminated (Facility)</a:t>
          </a:r>
        </a:p>
      </dsp:txBody>
      <dsp:txXfrm>
        <a:off x="486298" y="991940"/>
        <a:ext cx="3712309" cy="969176"/>
      </dsp:txXfrm>
    </dsp:sp>
    <dsp:sp modelId="{CF70D804-7DC3-4A6D-ACDF-65A52B81F4C7}">
      <dsp:nvSpPr>
        <dsp:cNvPr id="0" name=""/>
        <dsp:cNvSpPr/>
      </dsp:nvSpPr>
      <dsp:spPr>
        <a:xfrm>
          <a:off x="415362" y="1961116"/>
          <a:ext cx="3783245"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scene3d>
          <a:camera prst="orthographicFront">
            <a:rot lat="0" lon="0" rev="0"/>
          </a:camera>
          <a:lightRig rig="contrasting" dir="t">
            <a:rot lat="0" lon="0" rev="1200000"/>
          </a:lightRig>
        </a:scene3d>
        <a:sp3d z="10000"/>
      </dsp:spPr>
      <dsp:style>
        <a:lnRef idx="2">
          <a:scrgbClr r="0" g="0" b="0"/>
        </a:lnRef>
        <a:fillRef idx="1">
          <a:scrgbClr r="0" g="0" b="0"/>
        </a:fillRef>
        <a:effectRef idx="0">
          <a:scrgbClr r="0" g="0" b="0"/>
        </a:effectRef>
        <a:fontRef idx="minor"/>
      </dsp:style>
    </dsp:sp>
    <dsp:sp modelId="{F34C81F8-6496-4756-9F33-F437100630D8}">
      <dsp:nvSpPr>
        <dsp:cNvPr id="0" name=""/>
        <dsp:cNvSpPr/>
      </dsp:nvSpPr>
      <dsp:spPr>
        <a:xfrm>
          <a:off x="486298" y="1972498"/>
          <a:ext cx="4515244" cy="969176"/>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u="sng" kern="1200" dirty="0">
              <a:solidFill>
                <a:schemeClr val="tx1"/>
              </a:solidFill>
              <a:latin typeface="Calibri" panose="020F0502020204030204" pitchFamily="34" charset="0"/>
              <a:ea typeface="Calibri" panose="020F0502020204030204" pitchFamily="34" charset="0"/>
              <a:cs typeface="Calibri" panose="020F0502020204030204" pitchFamily="34" charset="0"/>
            </a:rPr>
            <a:t>Re</a:t>
          </a:r>
          <a:r>
            <a:rPr lang="en-US" sz="2000" b="0" kern="1200" dirty="0">
              <a:solidFill>
                <a:schemeClr val="tx1"/>
              </a:solidFill>
              <a:latin typeface="Calibri" panose="020F0502020204030204" pitchFamily="34" charset="0"/>
              <a:ea typeface="Calibri" panose="020F0502020204030204" pitchFamily="34" charset="0"/>
              <a:cs typeface="Calibri" panose="020F0502020204030204" pitchFamily="34" charset="0"/>
            </a:rPr>
            <a:t>development Planned</a:t>
          </a:r>
        </a:p>
      </dsp:txBody>
      <dsp:txXfrm>
        <a:off x="486298" y="1972498"/>
        <a:ext cx="4515244" cy="969176"/>
      </dsp:txXfrm>
    </dsp:sp>
    <dsp:sp modelId="{EDFFF472-A733-4242-A18E-30AB161DD723}">
      <dsp:nvSpPr>
        <dsp:cNvPr id="0" name=""/>
        <dsp:cNvSpPr/>
      </dsp:nvSpPr>
      <dsp:spPr>
        <a:xfrm>
          <a:off x="415362" y="2941675"/>
          <a:ext cx="3783245"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scene3d>
          <a:camera prst="orthographicFront">
            <a:rot lat="0" lon="0" rev="0"/>
          </a:camera>
          <a:lightRig rig="contrasting" dir="t">
            <a:rot lat="0" lon="0" rev="1200000"/>
          </a:lightRig>
        </a:scene3d>
        <a:sp3d z="10000"/>
      </dsp:spPr>
      <dsp:style>
        <a:lnRef idx="2">
          <a:scrgbClr r="0" g="0" b="0"/>
        </a:lnRef>
        <a:fillRef idx="1">
          <a:scrgbClr r="0" g="0" b="0"/>
        </a:fillRef>
        <a:effectRef idx="0">
          <a:scrgbClr r="0" g="0" b="0"/>
        </a:effectRef>
        <a:fontRef idx="minor"/>
      </dsp:style>
    </dsp:sp>
    <dsp:sp modelId="{A39B46AC-0D9D-4BC7-92C8-040C0338C939}">
      <dsp:nvSpPr>
        <dsp:cNvPr id="0" name=""/>
        <dsp:cNvSpPr/>
      </dsp:nvSpPr>
      <dsp:spPr>
        <a:xfrm>
          <a:off x="486298" y="2953057"/>
          <a:ext cx="4718902" cy="1341110"/>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u="sng" kern="1200" dirty="0">
              <a:solidFill>
                <a:schemeClr val="tx1"/>
              </a:solidFill>
              <a:latin typeface="Calibri" panose="020F0502020204030204" pitchFamily="34" charset="0"/>
              <a:ea typeface="Calibri" panose="020F0502020204030204" pitchFamily="34" charset="0"/>
              <a:cs typeface="Calibri" panose="020F0502020204030204" pitchFamily="34" charset="0"/>
            </a:rPr>
            <a:t>Loan </a:t>
          </a:r>
          <a:r>
            <a:rPr lang="en-US" sz="2000" b="1" u="sng" kern="1200" dirty="0"/>
            <a:t>Terms</a:t>
          </a:r>
        </a:p>
        <a:p>
          <a:pPr marL="0" lvl="0" indent="0" algn="l" defTabSz="889000">
            <a:lnSpc>
              <a:spcPct val="90000"/>
            </a:lnSpc>
            <a:spcBef>
              <a:spcPct val="0"/>
            </a:spcBef>
            <a:spcAft>
              <a:spcPct val="35000"/>
            </a:spcAft>
            <a:buNone/>
          </a:pPr>
          <a:r>
            <a:rPr lang="en-US" sz="2000" kern="1200" dirty="0"/>
            <a:t>15 yrs;  5 yrs payment/interest free;  1.5% interest thereafter</a:t>
          </a:r>
          <a:endParaRPr lang="en-US" sz="2000" b="0" kern="1200" dirty="0">
            <a:solidFill>
              <a:schemeClr val="tx1"/>
            </a:solidFill>
            <a:latin typeface="Calibri" panose="020F0502020204030204" pitchFamily="34" charset="0"/>
            <a:ea typeface="Calibri" panose="020F0502020204030204" pitchFamily="34" charset="0"/>
            <a:cs typeface="Calibri" panose="020F0502020204030204" pitchFamily="34" charset="0"/>
          </a:endParaRPr>
        </a:p>
      </dsp:txBody>
      <dsp:txXfrm>
        <a:off x="486298" y="2953057"/>
        <a:ext cx="4718902" cy="1341110"/>
      </dsp:txXfrm>
    </dsp:sp>
    <dsp:sp modelId="{0E4F8ECE-2AE8-4359-9066-50324004CADA}">
      <dsp:nvSpPr>
        <dsp:cNvPr id="0" name=""/>
        <dsp:cNvSpPr/>
      </dsp:nvSpPr>
      <dsp:spPr>
        <a:xfrm>
          <a:off x="415362" y="4294167"/>
          <a:ext cx="3783245"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scene3d>
          <a:camera prst="orthographicFront">
            <a:rot lat="0" lon="0" rev="0"/>
          </a:camera>
          <a:lightRig rig="contrasting" dir="t">
            <a:rot lat="0" lon="0" rev="1200000"/>
          </a:lightRig>
        </a:scene3d>
        <a:sp3d z="10000"/>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96AB52-4867-4EE1-9BCF-3BA12D70C5ED}">
      <dsp:nvSpPr>
        <dsp:cNvPr id="0" name=""/>
        <dsp:cNvSpPr/>
      </dsp:nvSpPr>
      <dsp:spPr>
        <a:xfrm rot="5400000">
          <a:off x="2621973" y="-717629"/>
          <a:ext cx="1576881" cy="3394041"/>
        </a:xfrm>
        <a:prstGeom prst="round2Same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LUGs (applicant)</a:t>
          </a:r>
        </a:p>
      </dsp:txBody>
      <dsp:txXfrm rot="-5400000">
        <a:off x="1713394" y="267927"/>
        <a:ext cx="3317064" cy="1422927"/>
      </dsp:txXfrm>
    </dsp:sp>
    <dsp:sp modelId="{7117AEEE-CCBD-43EF-BCE6-EF70DD306562}">
      <dsp:nvSpPr>
        <dsp:cNvPr id="0" name=""/>
        <dsp:cNvSpPr/>
      </dsp:nvSpPr>
      <dsp:spPr>
        <a:xfrm>
          <a:off x="0" y="49"/>
          <a:ext cx="1713393" cy="1958684"/>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b="0" kern="1200" dirty="0"/>
            <a:t>Who</a:t>
          </a:r>
        </a:p>
      </dsp:txBody>
      <dsp:txXfrm>
        <a:off x="83641" y="83690"/>
        <a:ext cx="1546111" cy="1791402"/>
      </dsp:txXfrm>
    </dsp:sp>
    <dsp:sp modelId="{858FFC4A-F605-44C8-94F2-44D5DB5D1D38}">
      <dsp:nvSpPr>
        <dsp:cNvPr id="0" name=""/>
        <dsp:cNvSpPr/>
      </dsp:nvSpPr>
      <dsp:spPr>
        <a:xfrm rot="5400000">
          <a:off x="2653608" y="1401241"/>
          <a:ext cx="1640547" cy="3269536"/>
        </a:xfrm>
        <a:prstGeom prst="round2Same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Assessment</a:t>
          </a:r>
        </a:p>
        <a:p>
          <a:pPr marL="228600" lvl="1" indent="-228600" algn="l" defTabSz="889000">
            <a:lnSpc>
              <a:spcPct val="90000"/>
            </a:lnSpc>
            <a:spcBef>
              <a:spcPct val="0"/>
            </a:spcBef>
            <a:spcAft>
              <a:spcPct val="15000"/>
            </a:spcAft>
            <a:buChar char="•"/>
          </a:pPr>
          <a:r>
            <a:rPr lang="en-US" sz="2000" kern="1200" dirty="0"/>
            <a:t>Due Care (make it safe)</a:t>
          </a:r>
        </a:p>
        <a:p>
          <a:pPr marL="228600" lvl="1" indent="-228600" algn="l" defTabSz="889000">
            <a:lnSpc>
              <a:spcPct val="90000"/>
            </a:lnSpc>
            <a:spcBef>
              <a:spcPct val="0"/>
            </a:spcBef>
            <a:spcAft>
              <a:spcPct val="15000"/>
            </a:spcAft>
            <a:buChar char="•"/>
          </a:pPr>
          <a:r>
            <a:rPr lang="en-US" sz="2000" kern="1200" dirty="0"/>
            <a:t>Response Activities (clean up)</a:t>
          </a:r>
        </a:p>
      </dsp:txBody>
      <dsp:txXfrm rot="-5400000">
        <a:off x="1839114" y="2295821"/>
        <a:ext cx="3189451" cy="1480377"/>
      </dsp:txXfrm>
    </dsp:sp>
    <dsp:sp modelId="{08D378D3-97DF-4DF2-86FF-6B6CFDB42857}">
      <dsp:nvSpPr>
        <dsp:cNvPr id="0" name=""/>
        <dsp:cNvSpPr/>
      </dsp:nvSpPr>
      <dsp:spPr>
        <a:xfrm>
          <a:off x="0" y="2056667"/>
          <a:ext cx="1839114" cy="1958684"/>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b="0" kern="1200" dirty="0"/>
            <a:t>Activities</a:t>
          </a:r>
          <a:endParaRPr lang="en-US" sz="3000" kern="1200" dirty="0"/>
        </a:p>
      </dsp:txBody>
      <dsp:txXfrm>
        <a:off x="89778" y="2146445"/>
        <a:ext cx="1659558" cy="1779128"/>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13.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14.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15.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16.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D30085E-E74D-4079-9885-E873ED075CA7}"/>
              </a:ext>
            </a:extLst>
          </p:cNvPr>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dirty="0"/>
          </a:p>
        </p:txBody>
      </p:sp>
      <p:sp>
        <p:nvSpPr>
          <p:cNvPr id="3" name="Date Placeholder 2">
            <a:extLst>
              <a:ext uri="{FF2B5EF4-FFF2-40B4-BE49-F238E27FC236}">
                <a16:creationId xmlns:a16="http://schemas.microsoft.com/office/drawing/2014/main" id="{57CF7C82-8382-487E-A186-C0CF7222CB84}"/>
              </a:ext>
            </a:extLst>
          </p:cNvPr>
          <p:cNvSpPr>
            <a:spLocks noGrp="1"/>
          </p:cNvSpPr>
          <p:nvPr>
            <p:ph type="dt" sz="quarter" idx="1"/>
          </p:nvPr>
        </p:nvSpPr>
        <p:spPr>
          <a:xfrm>
            <a:off x="4143587" y="0"/>
            <a:ext cx="3169920" cy="481727"/>
          </a:xfrm>
          <a:prstGeom prst="rect">
            <a:avLst/>
          </a:prstGeom>
        </p:spPr>
        <p:txBody>
          <a:bodyPr vert="horz" lIns="96653" tIns="48327" rIns="96653" bIns="48327" rtlCol="0"/>
          <a:lstStyle>
            <a:lvl1pPr algn="r">
              <a:defRPr sz="1200"/>
            </a:lvl1pPr>
          </a:lstStyle>
          <a:p>
            <a:fld id="{FBE78245-C249-4C5C-B889-EC0D5E50D429}" type="datetimeFigureOut">
              <a:rPr lang="en-US" smtClean="0"/>
              <a:t>6/17/2025</a:t>
            </a:fld>
            <a:endParaRPr lang="en-US" dirty="0"/>
          </a:p>
        </p:txBody>
      </p:sp>
      <p:sp>
        <p:nvSpPr>
          <p:cNvPr id="4" name="Footer Placeholder 3">
            <a:extLst>
              <a:ext uri="{FF2B5EF4-FFF2-40B4-BE49-F238E27FC236}">
                <a16:creationId xmlns:a16="http://schemas.microsoft.com/office/drawing/2014/main" id="{9D63BC20-3363-442F-8EC0-3435B9BBCFE1}"/>
              </a:ext>
            </a:extLst>
          </p:cNvPr>
          <p:cNvSpPr>
            <a:spLocks noGrp="1"/>
          </p:cNvSpPr>
          <p:nvPr>
            <p:ph type="ftr" sz="quarter" idx="2"/>
          </p:nvPr>
        </p:nvSpPr>
        <p:spPr>
          <a:xfrm>
            <a:off x="0" y="9119476"/>
            <a:ext cx="3169920" cy="481726"/>
          </a:xfrm>
          <a:prstGeom prst="rect">
            <a:avLst/>
          </a:prstGeom>
        </p:spPr>
        <p:txBody>
          <a:bodyPr vert="horz" lIns="96653" tIns="48327" rIns="96653" bIns="48327"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0F14EC2D-5649-430E-AF06-8DC8607724A4}"/>
              </a:ext>
            </a:extLst>
          </p:cNvPr>
          <p:cNvSpPr>
            <a:spLocks noGrp="1"/>
          </p:cNvSpPr>
          <p:nvPr>
            <p:ph type="sldNum" sz="quarter" idx="3"/>
          </p:nvPr>
        </p:nvSpPr>
        <p:spPr>
          <a:xfrm>
            <a:off x="4143587" y="9119476"/>
            <a:ext cx="3169920" cy="481726"/>
          </a:xfrm>
          <a:prstGeom prst="rect">
            <a:avLst/>
          </a:prstGeom>
        </p:spPr>
        <p:txBody>
          <a:bodyPr vert="horz" lIns="96653" tIns="48327" rIns="96653" bIns="48327" rtlCol="0" anchor="b"/>
          <a:lstStyle>
            <a:lvl1pPr algn="r">
              <a:defRPr sz="1200"/>
            </a:lvl1pPr>
          </a:lstStyle>
          <a:p>
            <a:fld id="{42DD09F2-D25C-4E02-AA21-C38A19263EFD}" type="slidenum">
              <a:rPr lang="en-US" smtClean="0"/>
              <a:t>‹#›</a:t>
            </a:fld>
            <a:endParaRPr lang="en-US" dirty="0"/>
          </a:p>
        </p:txBody>
      </p:sp>
    </p:spTree>
    <p:extLst>
      <p:ext uri="{BB962C8B-B14F-4D97-AF65-F5344CB8AC3E}">
        <p14:creationId xmlns:p14="http://schemas.microsoft.com/office/powerpoint/2010/main" val="2755805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FD57259B-3E09-4994-B911-2BAEF9AC74BD}" type="datetimeFigureOut">
              <a:rPr lang="en-US" smtClean="0"/>
              <a:t>6/17/2025</a:t>
            </a:fld>
            <a:endParaRPr lang="en-US" dirty="0"/>
          </a:p>
        </p:txBody>
      </p:sp>
      <p:sp>
        <p:nvSpPr>
          <p:cNvPr id="4" name="Slide Image Placeholder 3"/>
          <p:cNvSpPr>
            <a:spLocks noGrp="1" noRot="1" noChangeAspect="1"/>
          </p:cNvSpPr>
          <p:nvPr>
            <p:ph type="sldImg" idx="2"/>
          </p:nvPr>
        </p:nvSpPr>
        <p:spPr>
          <a:xfrm>
            <a:off x="1498600" y="1200150"/>
            <a:ext cx="4318000" cy="3240088"/>
          </a:xfrm>
          <a:prstGeom prst="rect">
            <a:avLst/>
          </a:prstGeom>
          <a:noFill/>
          <a:ln w="12700">
            <a:solidFill>
              <a:prstClr val="black"/>
            </a:solidFill>
          </a:ln>
        </p:spPr>
        <p:txBody>
          <a:bodyPr vert="horz" lIns="96653" tIns="48327" rIns="96653" bIns="48327"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6"/>
            <a:ext cx="3169920" cy="481726"/>
          </a:xfrm>
          <a:prstGeom prst="rect">
            <a:avLst/>
          </a:prstGeom>
        </p:spPr>
        <p:txBody>
          <a:bodyPr vert="horz" lIns="96653" tIns="48327" rIns="96653" bIns="48327"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87" y="9119476"/>
            <a:ext cx="3169920" cy="481726"/>
          </a:xfrm>
          <a:prstGeom prst="rect">
            <a:avLst/>
          </a:prstGeom>
        </p:spPr>
        <p:txBody>
          <a:bodyPr vert="horz" lIns="96653" tIns="48327" rIns="96653" bIns="48327" rtlCol="0" anchor="b"/>
          <a:lstStyle>
            <a:lvl1pPr algn="r">
              <a:defRPr sz="1200"/>
            </a:lvl1pPr>
          </a:lstStyle>
          <a:p>
            <a:fld id="{16A03684-C346-441B-8896-4DCC8C670291}" type="slidenum">
              <a:rPr lang="en-US" smtClean="0"/>
              <a:t>‹#›</a:t>
            </a:fld>
            <a:endParaRPr lang="en-US" dirty="0"/>
          </a:p>
        </p:txBody>
      </p:sp>
    </p:spTree>
    <p:extLst>
      <p:ext uri="{BB962C8B-B14F-4D97-AF65-F5344CB8AC3E}">
        <p14:creationId xmlns:p14="http://schemas.microsoft.com/office/powerpoint/2010/main" val="2866522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A03684-C346-441B-8896-4DCC8C670291}" type="slidenum">
              <a:rPr lang="en-US" smtClean="0"/>
              <a:t>1</a:t>
            </a:fld>
            <a:endParaRPr lang="en-US" dirty="0"/>
          </a:p>
        </p:txBody>
      </p:sp>
    </p:spTree>
    <p:extLst>
      <p:ext uri="{BB962C8B-B14F-4D97-AF65-F5344CB8AC3E}">
        <p14:creationId xmlns:p14="http://schemas.microsoft.com/office/powerpoint/2010/main" val="28437749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D8F251-B477-EC7B-9C90-9CB04ECAF7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98BECC-0E5A-58A2-FEAA-91F14D0930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FCC4B6-5B15-D286-410B-2E293A2096C8}"/>
              </a:ext>
            </a:extLst>
          </p:cNvPr>
          <p:cNvSpPr>
            <a:spLocks noGrp="1"/>
          </p:cNvSpPr>
          <p:nvPr>
            <p:ph type="body" idx="1"/>
          </p:nvPr>
        </p:nvSpPr>
        <p:spPr/>
        <p:txBody>
          <a:bodyPr/>
          <a:lstStyle/>
          <a:p>
            <a:r>
              <a:rPr lang="en-US" dirty="0"/>
              <a:t>Consult an environmental attorney!</a:t>
            </a:r>
          </a:p>
        </p:txBody>
      </p:sp>
      <p:sp>
        <p:nvSpPr>
          <p:cNvPr id="4" name="Slide Number Placeholder 3">
            <a:extLst>
              <a:ext uri="{FF2B5EF4-FFF2-40B4-BE49-F238E27FC236}">
                <a16:creationId xmlns:a16="http://schemas.microsoft.com/office/drawing/2014/main" id="{BA58913D-023B-A311-0D99-FD75F0FD4166}"/>
              </a:ext>
            </a:extLst>
          </p:cNvPr>
          <p:cNvSpPr>
            <a:spLocks noGrp="1"/>
          </p:cNvSpPr>
          <p:nvPr>
            <p:ph type="sldNum" sz="quarter" idx="10"/>
          </p:nvPr>
        </p:nvSpPr>
        <p:spPr/>
        <p:txBody>
          <a:bodyPr/>
          <a:lstStyle/>
          <a:p>
            <a:fld id="{16A03684-C346-441B-8896-4DCC8C670291}" type="slidenum">
              <a:rPr lang="en-US" smtClean="0"/>
              <a:t>11</a:t>
            </a:fld>
            <a:endParaRPr lang="en-US" dirty="0"/>
          </a:p>
        </p:txBody>
      </p:sp>
    </p:spTree>
    <p:extLst>
      <p:ext uri="{BB962C8B-B14F-4D97-AF65-F5344CB8AC3E}">
        <p14:creationId xmlns:p14="http://schemas.microsoft.com/office/powerpoint/2010/main" val="28279959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73976C-C216-51E2-5EB6-E12BBE729D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0F6502-2FD4-A281-5E8B-892CB37EBA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1D7768-1AEA-A2F2-B90E-9FA167B35324}"/>
              </a:ext>
            </a:extLst>
          </p:cNvPr>
          <p:cNvSpPr>
            <a:spLocks noGrp="1"/>
          </p:cNvSpPr>
          <p:nvPr>
            <p:ph type="body" idx="1"/>
          </p:nvPr>
        </p:nvSpPr>
        <p:spPr/>
        <p:txBody>
          <a:bodyPr/>
          <a:lstStyle/>
          <a:p>
            <a:r>
              <a:rPr lang="en-US" dirty="0"/>
              <a:t>Examples:  Installing vapor mitigation system in old dry cleaner or gas station; remove contaminated soils before building a playground.</a:t>
            </a:r>
          </a:p>
        </p:txBody>
      </p:sp>
      <p:sp>
        <p:nvSpPr>
          <p:cNvPr id="4" name="Slide Number Placeholder 3">
            <a:extLst>
              <a:ext uri="{FF2B5EF4-FFF2-40B4-BE49-F238E27FC236}">
                <a16:creationId xmlns:a16="http://schemas.microsoft.com/office/drawing/2014/main" id="{3C12DD0C-0229-3EA5-36F7-A892C622A095}"/>
              </a:ext>
            </a:extLst>
          </p:cNvPr>
          <p:cNvSpPr>
            <a:spLocks noGrp="1"/>
          </p:cNvSpPr>
          <p:nvPr>
            <p:ph type="sldNum" sz="quarter" idx="10"/>
          </p:nvPr>
        </p:nvSpPr>
        <p:spPr/>
        <p:txBody>
          <a:bodyPr/>
          <a:lstStyle/>
          <a:p>
            <a:fld id="{16A03684-C346-441B-8896-4DCC8C670291}" type="slidenum">
              <a:rPr lang="en-US" smtClean="0"/>
              <a:t>12</a:t>
            </a:fld>
            <a:endParaRPr lang="en-US" dirty="0"/>
          </a:p>
        </p:txBody>
      </p:sp>
    </p:spTree>
    <p:extLst>
      <p:ext uri="{BB962C8B-B14F-4D97-AF65-F5344CB8AC3E}">
        <p14:creationId xmlns:p14="http://schemas.microsoft.com/office/powerpoint/2010/main" val="10635074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F3E35-F9BE-FB29-D372-9ACAE5D7B7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442889-E40A-844B-148A-09A6B81B82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B9B486-1701-6B8D-C876-9C2A723DE6D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395AC5C-2828-1F2C-3410-B448D38F59BA}"/>
              </a:ext>
            </a:extLst>
          </p:cNvPr>
          <p:cNvSpPr>
            <a:spLocks noGrp="1"/>
          </p:cNvSpPr>
          <p:nvPr>
            <p:ph type="sldNum" sz="quarter" idx="10"/>
          </p:nvPr>
        </p:nvSpPr>
        <p:spPr/>
        <p:txBody>
          <a:bodyPr/>
          <a:lstStyle/>
          <a:p>
            <a:fld id="{16A03684-C346-441B-8896-4DCC8C670291}" type="slidenum">
              <a:rPr lang="en-US" smtClean="0"/>
              <a:t>13</a:t>
            </a:fld>
            <a:endParaRPr lang="en-US" dirty="0"/>
          </a:p>
        </p:txBody>
      </p:sp>
    </p:spTree>
    <p:extLst>
      <p:ext uri="{BB962C8B-B14F-4D97-AF65-F5344CB8AC3E}">
        <p14:creationId xmlns:p14="http://schemas.microsoft.com/office/powerpoint/2010/main" val="887949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929453-A811-2F52-D764-45225F5476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3365E2-3D9D-472A-2C2F-A97BFBC7D2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C041D7-9AC5-6BE0-D563-FA4EBF5A19F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42EDCEF-7916-4EDE-8330-D2F5A2A0F536}"/>
              </a:ext>
            </a:extLst>
          </p:cNvPr>
          <p:cNvSpPr>
            <a:spLocks noGrp="1"/>
          </p:cNvSpPr>
          <p:nvPr>
            <p:ph type="sldNum" sz="quarter" idx="10"/>
          </p:nvPr>
        </p:nvSpPr>
        <p:spPr/>
        <p:txBody>
          <a:bodyPr/>
          <a:lstStyle/>
          <a:p>
            <a:fld id="{16A03684-C346-441B-8896-4DCC8C670291}" type="slidenum">
              <a:rPr lang="en-US" smtClean="0"/>
              <a:t>14</a:t>
            </a:fld>
            <a:endParaRPr lang="en-US" dirty="0"/>
          </a:p>
        </p:txBody>
      </p:sp>
    </p:spTree>
    <p:extLst>
      <p:ext uri="{BB962C8B-B14F-4D97-AF65-F5344CB8AC3E}">
        <p14:creationId xmlns:p14="http://schemas.microsoft.com/office/powerpoint/2010/main" val="34148530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5B8DF-77A7-D9D0-5A60-05A949FDEC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6B4DF7-20EB-2946-F5C3-BA466A42F0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804E74-2F9E-40A9-F5EF-EE61B27D5B2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BAC297D-B5F2-A65F-7FBA-C8DFEE5CD1ED}"/>
              </a:ext>
            </a:extLst>
          </p:cNvPr>
          <p:cNvSpPr>
            <a:spLocks noGrp="1"/>
          </p:cNvSpPr>
          <p:nvPr>
            <p:ph type="sldNum" sz="quarter" idx="10"/>
          </p:nvPr>
        </p:nvSpPr>
        <p:spPr/>
        <p:txBody>
          <a:bodyPr/>
          <a:lstStyle/>
          <a:p>
            <a:fld id="{16A03684-C346-441B-8896-4DCC8C670291}" type="slidenum">
              <a:rPr lang="en-US" smtClean="0"/>
              <a:t>15</a:t>
            </a:fld>
            <a:endParaRPr lang="en-US" dirty="0"/>
          </a:p>
        </p:txBody>
      </p:sp>
    </p:spTree>
    <p:extLst>
      <p:ext uri="{BB962C8B-B14F-4D97-AF65-F5344CB8AC3E}">
        <p14:creationId xmlns:p14="http://schemas.microsoft.com/office/powerpoint/2010/main" val="9013408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F70AC-D587-21EE-C364-3C93A6EFA4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A63A64-69DB-C394-A140-FD8A795A09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4E8656-F301-E6C8-7438-66BA12A1606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784D3FF-44F1-AEF4-326C-2396ECD3D259}"/>
              </a:ext>
            </a:extLst>
          </p:cNvPr>
          <p:cNvSpPr>
            <a:spLocks noGrp="1"/>
          </p:cNvSpPr>
          <p:nvPr>
            <p:ph type="sldNum" sz="quarter" idx="10"/>
          </p:nvPr>
        </p:nvSpPr>
        <p:spPr/>
        <p:txBody>
          <a:bodyPr/>
          <a:lstStyle/>
          <a:p>
            <a:fld id="{16A03684-C346-441B-8896-4DCC8C670291}" type="slidenum">
              <a:rPr lang="en-US" smtClean="0"/>
              <a:t>16</a:t>
            </a:fld>
            <a:endParaRPr lang="en-US" dirty="0"/>
          </a:p>
        </p:txBody>
      </p:sp>
    </p:spTree>
    <p:extLst>
      <p:ext uri="{BB962C8B-B14F-4D97-AF65-F5344CB8AC3E}">
        <p14:creationId xmlns:p14="http://schemas.microsoft.com/office/powerpoint/2010/main" val="21993147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1920s-1980s – Metal products manufacture/metal stamping business</a:t>
            </a:r>
          </a:p>
        </p:txBody>
      </p:sp>
      <p:sp>
        <p:nvSpPr>
          <p:cNvPr id="4" name="Slide Number Placeholder 3"/>
          <p:cNvSpPr>
            <a:spLocks noGrp="1"/>
          </p:cNvSpPr>
          <p:nvPr>
            <p:ph type="sldNum" sz="quarter" idx="10"/>
          </p:nvPr>
        </p:nvSpPr>
        <p:spPr/>
        <p:txBody>
          <a:bodyPr/>
          <a:lstStyle/>
          <a:p>
            <a:fld id="{3BE61E59-53EA-42FD-98AD-9876ECF556C3}" type="slidenum">
              <a:rPr lang="en-US" smtClean="0"/>
              <a:t>17</a:t>
            </a:fld>
            <a:endParaRPr lang="en-US" dirty="0"/>
          </a:p>
        </p:txBody>
      </p:sp>
    </p:spTree>
    <p:extLst>
      <p:ext uri="{BB962C8B-B14F-4D97-AF65-F5344CB8AC3E}">
        <p14:creationId xmlns:p14="http://schemas.microsoft.com/office/powerpoint/2010/main" val="58562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VMS, Soil t/d, contaminated GW treatment and disposal</a:t>
            </a:r>
          </a:p>
        </p:txBody>
      </p:sp>
      <p:sp>
        <p:nvSpPr>
          <p:cNvPr id="4" name="Slide Number Placeholder 3"/>
          <p:cNvSpPr>
            <a:spLocks noGrp="1"/>
          </p:cNvSpPr>
          <p:nvPr>
            <p:ph type="sldNum" sz="quarter" idx="10"/>
          </p:nvPr>
        </p:nvSpPr>
        <p:spPr/>
        <p:txBody>
          <a:bodyPr/>
          <a:lstStyle/>
          <a:p>
            <a:fld id="{3BE61E59-53EA-42FD-98AD-9876ECF556C3}" type="slidenum">
              <a:rPr lang="en-US" smtClean="0"/>
              <a:t>18</a:t>
            </a:fld>
            <a:endParaRPr lang="en-US" dirty="0"/>
          </a:p>
        </p:txBody>
      </p:sp>
    </p:spTree>
    <p:extLst>
      <p:ext uri="{BB962C8B-B14F-4D97-AF65-F5344CB8AC3E}">
        <p14:creationId xmlns:p14="http://schemas.microsoft.com/office/powerpoint/2010/main" val="8725676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Chelsea Screw Company and Federal Screw Works occupied the property for manufacturing and machining operations from approximately 1917 to 2005.  Operations included the use of cutting, lubricating, and hydraulic oils, fuel oil diesel, kerosene, and gasoline, as well as chlorinated solvents.  At least eight underground and aboveground storage tanks existed on-site.  Three USTs remain at the property.  The property has been vacant since FSW stopped operating in 2005. </a:t>
            </a:r>
          </a:p>
          <a:p>
            <a:endParaRPr lang="en-US" sz="1800" dirty="0">
              <a:solidFill>
                <a:srgbClr val="000000"/>
              </a:solidFill>
              <a:effectLst/>
              <a:latin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rPr>
              <a:t>EGLE grant and loan funded activities are limited to assessment, due care, and demolition activities, which are not the responsibility of the liable party.  The Jackson District office has reviewed the proposed brownfield funding and agrees there will be no activities funded by grant or loan that would be considered to be benefiting a party responsible for causing a</a:t>
            </a:r>
            <a:r>
              <a:rPr lang="en-US" sz="1800" dirty="0">
                <a:effectLst/>
                <a:latin typeface="Calibri" panose="020F0502020204030204" pitchFamily="34" charset="0"/>
                <a:ea typeface="Times New Roman" panose="02020603050405020304" pitchFamily="18" charset="0"/>
                <a:cs typeface="Arial" panose="020B0604020202020204" pitchFamily="34" charset="0"/>
              </a:rPr>
              <a:t> release.</a:t>
            </a:r>
            <a:endParaRPr lang="en-US" sz="1800" dirty="0">
              <a:effectLst/>
              <a:latin typeface="Times New Roman" panose="02020603050405020304" pitchFamily="18" charset="0"/>
              <a:ea typeface="Times New Roman" panose="02020603050405020304" pitchFamily="18" charset="0"/>
            </a:endParaRPr>
          </a:p>
          <a:p>
            <a:endParaRPr lang="en-US" sz="1800" dirty="0">
              <a:solidFill>
                <a:srgbClr val="000000"/>
              </a:solidFill>
              <a:effectLst/>
              <a:latin typeface="Calibri" panose="020F0502020204030204" pitchFamily="34" charset="0"/>
              <a:cs typeface="Arial" panose="020B0604020202020204" pitchFamily="34" charset="0"/>
            </a:endParaRPr>
          </a:p>
          <a:p>
            <a:r>
              <a:rPr lang="en-US" sz="1800" dirty="0">
                <a:solidFill>
                  <a:srgbClr val="000000"/>
                </a:solidFill>
                <a:effectLst/>
                <a:latin typeface="Calibri" panose="020F0502020204030204" pitchFamily="34" charset="0"/>
                <a:cs typeface="Arial" panose="020B0604020202020204" pitchFamily="34" charset="0"/>
              </a:rPr>
              <a:t>FSW – Could possibly Fence and leave as is</a:t>
            </a:r>
          </a:p>
          <a:p>
            <a:endParaRPr lang="en-US" sz="1800" dirty="0">
              <a:solidFill>
                <a:srgbClr val="000000"/>
              </a:solidFill>
              <a:effectLst/>
              <a:latin typeface="Calibri" panose="020F0502020204030204" pitchFamily="34" charset="0"/>
              <a:cs typeface="Arial" panose="020B0604020202020204" pitchFamily="34" charset="0"/>
            </a:endParaRPr>
          </a:p>
          <a:p>
            <a:pPr marL="0" marR="0">
              <a:spcBef>
                <a:spcPts val="800"/>
              </a:spcBef>
            </a:pPr>
            <a:r>
              <a:rPr lang="en-US" sz="1800" dirty="0">
                <a:effectLst/>
                <a:latin typeface="Calibri" panose="020F0502020204030204" pitchFamily="34" charset="0"/>
                <a:ea typeface="Times New Roman" panose="02020603050405020304" pitchFamily="18" charset="0"/>
                <a:cs typeface="Arial" panose="020B0604020202020204" pitchFamily="34" charset="0"/>
              </a:rPr>
              <a:t>The scope of work of the grant and loan funding includes:</a:t>
            </a:r>
            <a:endParaRPr lang="en-US" sz="1800" dirty="0">
              <a:effectLst/>
              <a:latin typeface="Times New Roman" panose="02020603050405020304" pitchFamily="18" charset="0"/>
              <a:ea typeface="Times New Roman" panose="02020603050405020304" pitchFamily="18" charset="0"/>
            </a:endParaRPr>
          </a:p>
          <a:p>
            <a:pPr marL="342900" marR="0" lvl="0" indent="-342900">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cs typeface="Arial" panose="020B0604020202020204" pitchFamily="34" charset="0"/>
              </a:rPr>
              <a:t>A pre-demolition asbestos and hazardous materials survey</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800"/>
              </a:spcBef>
              <a:buFont typeface="Symbol" panose="05050102010706020507" pitchFamily="18" charset="2"/>
              <a:buChar char=""/>
            </a:pPr>
            <a:r>
              <a:rPr lang="en-US"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Demolition</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800"/>
              </a:spcBef>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cs typeface="Arial" panose="020B0604020202020204" pitchFamily="34" charset="0"/>
              </a:rPr>
              <a:t>Due care planning and documentation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800"/>
              </a:spcBef>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cs typeface="Arial" panose="020B0604020202020204" pitchFamily="34" charset="0"/>
              </a:rPr>
              <a:t>Contaminated soil excavation, transportation, and disposal</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800"/>
              </a:spcBef>
              <a:buFont typeface="Symbol" panose="05050102010706020507" pitchFamily="18" charset="2"/>
              <a:buChar char=""/>
            </a:pPr>
            <a:r>
              <a:rPr lang="en-US"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Installation of demarcation fabric and clean backfill to prevent direct contact exposure</a:t>
            </a:r>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Calibri" panose="020F0502020204030204" pitchFamily="34" charset="0"/>
                <a:ea typeface="Times New Roman" panose="02020603050405020304" pitchFamily="18" charset="0"/>
                <a:cs typeface="Arial" panose="020B0604020202020204" pitchFamily="34" charset="0"/>
              </a:rPr>
              <a:t>Contaminated soil posing a direct contact risk is present throughout the property.  Redevelopment plans call for the removal of the existing surface soils and installation of a clean soil cap and/or impervious site features to prevent contact with contaminated soils. </a:t>
            </a:r>
          </a:p>
          <a:p>
            <a:endParaRPr lang="en-US" sz="1800" dirty="0">
              <a:effectLst/>
              <a:latin typeface="Calibri" panose="020F0502020204030204" pitchFamily="34" charset="0"/>
              <a:cs typeface="Arial" panose="020B0604020202020204" pitchFamily="34" charset="0"/>
            </a:endParaRPr>
          </a:p>
          <a:p>
            <a:r>
              <a:rPr lang="en-US" sz="1800" dirty="0">
                <a:effectLst/>
                <a:latin typeface="Calibri" panose="020F0502020204030204" pitchFamily="34" charset="0"/>
                <a:cs typeface="Arial" panose="020B0604020202020204" pitchFamily="34" charset="0"/>
              </a:rPr>
              <a:t>City bring in other funding sources</a:t>
            </a:r>
            <a:endParaRPr lang="en-US" dirty="0"/>
          </a:p>
        </p:txBody>
      </p:sp>
      <p:sp>
        <p:nvSpPr>
          <p:cNvPr id="4" name="Slide Number Placeholder 3"/>
          <p:cNvSpPr>
            <a:spLocks noGrp="1"/>
          </p:cNvSpPr>
          <p:nvPr>
            <p:ph type="sldNum" sz="quarter" idx="5"/>
          </p:nvPr>
        </p:nvSpPr>
        <p:spPr/>
        <p:txBody>
          <a:bodyPr/>
          <a:lstStyle/>
          <a:p>
            <a:fld id="{16A03684-C346-441B-8896-4DCC8C670291}" type="slidenum">
              <a:rPr lang="en-US" smtClean="0"/>
              <a:t>19</a:t>
            </a:fld>
            <a:endParaRPr lang="en-US" dirty="0"/>
          </a:p>
        </p:txBody>
      </p:sp>
    </p:spTree>
    <p:extLst>
      <p:ext uri="{BB962C8B-B14F-4D97-AF65-F5344CB8AC3E}">
        <p14:creationId xmlns:p14="http://schemas.microsoft.com/office/powerpoint/2010/main" val="9924754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Chelsea Screw Company and Federal Screw Works occupied the property for manufacturing and machining operations from approximately 1917 to 2005.  Operations included the use of cutting, lubricating, and hydraulic oils, fuel oil diesel, kerosene, and gasoline, as well as chlorinated solvents.  At least eight underground and aboveground storage tanks existed on-site.  Three USTs remain at the property.  The property has been vacant since FSW stopped operating in 2005. </a:t>
            </a:r>
          </a:p>
          <a:p>
            <a:endParaRPr lang="en-US" sz="1200" dirty="0">
              <a:solidFill>
                <a:srgbClr val="000000"/>
              </a:solidFill>
              <a:effectLst/>
              <a:latin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Times New Roman" panose="02020603050405020304" pitchFamily="18" charset="0"/>
              </a:rPr>
              <a:t>EGLE grant and loan funded activities are limited to assessment, due care, and demolition activities, which are not the responsibility of the liable party.  The Jackson District office has reviewed the proposed brownfield funding and agrees there will be no activities funded by grant or loan that would be considered to be benefiting a party responsible for causing a</a:t>
            </a:r>
            <a:r>
              <a:rPr lang="en-US" sz="1200" dirty="0">
                <a:effectLst/>
                <a:latin typeface="Calibri" panose="020F0502020204030204" pitchFamily="34" charset="0"/>
                <a:ea typeface="Times New Roman" panose="02020603050405020304" pitchFamily="18" charset="0"/>
                <a:cs typeface="Arial" panose="020B0604020202020204" pitchFamily="34" charset="0"/>
              </a:rPr>
              <a:t> release.</a:t>
            </a:r>
            <a:endParaRPr lang="en-US" sz="1200" dirty="0">
              <a:effectLst/>
              <a:latin typeface="Times New Roman" panose="02020603050405020304" pitchFamily="18" charset="0"/>
              <a:ea typeface="Times New Roman" panose="02020603050405020304" pitchFamily="18" charset="0"/>
            </a:endParaRPr>
          </a:p>
          <a:p>
            <a:endParaRPr lang="en-US" sz="1200" dirty="0">
              <a:solidFill>
                <a:srgbClr val="000000"/>
              </a:solidFill>
              <a:effectLst/>
              <a:latin typeface="Calibri" panose="020F0502020204030204" pitchFamily="34" charset="0"/>
              <a:cs typeface="Arial" panose="020B0604020202020204" pitchFamily="34" charset="0"/>
            </a:endParaRPr>
          </a:p>
          <a:p>
            <a:r>
              <a:rPr lang="en-US" sz="1200" dirty="0">
                <a:solidFill>
                  <a:srgbClr val="000000"/>
                </a:solidFill>
                <a:effectLst/>
                <a:latin typeface="Calibri" panose="020F0502020204030204" pitchFamily="34" charset="0"/>
                <a:cs typeface="Arial" panose="020B0604020202020204" pitchFamily="34" charset="0"/>
              </a:rPr>
              <a:t>FSW – Could possibly Fence and leave as is</a:t>
            </a:r>
          </a:p>
          <a:p>
            <a:endParaRPr lang="en-US" sz="1200" dirty="0">
              <a:solidFill>
                <a:srgbClr val="000000"/>
              </a:solidFill>
              <a:effectLst/>
              <a:latin typeface="Calibri" panose="020F0502020204030204" pitchFamily="34" charset="0"/>
              <a:cs typeface="Arial" panose="020B0604020202020204" pitchFamily="34" charset="0"/>
            </a:endParaRPr>
          </a:p>
          <a:p>
            <a:pPr marL="0" marR="0">
              <a:spcBef>
                <a:spcPts val="800"/>
              </a:spcBef>
            </a:pPr>
            <a:r>
              <a:rPr lang="en-US" sz="1200" dirty="0">
                <a:effectLst/>
                <a:latin typeface="Calibri" panose="020F0502020204030204" pitchFamily="34" charset="0"/>
                <a:ea typeface="Times New Roman" panose="02020603050405020304" pitchFamily="18" charset="0"/>
                <a:cs typeface="Arial" panose="020B0604020202020204" pitchFamily="34" charset="0"/>
              </a:rPr>
              <a:t>The scope of work of the grant and loan funding includes:</a:t>
            </a:r>
            <a:endParaRPr lang="en-US" sz="1200" dirty="0">
              <a:effectLst/>
              <a:latin typeface="Times New Roman" panose="02020603050405020304" pitchFamily="18" charset="0"/>
              <a:ea typeface="Times New Roman" panose="02020603050405020304" pitchFamily="18" charset="0"/>
            </a:endParaRPr>
          </a:p>
          <a:p>
            <a:pPr marL="342900" marR="0" lvl="0" indent="-342900">
              <a:buFont typeface="Symbol" panose="05050102010706020507" pitchFamily="18" charset="2"/>
              <a:buChar char=""/>
            </a:pPr>
            <a:r>
              <a:rPr lang="en-US" sz="1200" dirty="0">
                <a:effectLst/>
                <a:latin typeface="Calibri" panose="020F0502020204030204" pitchFamily="34" charset="0"/>
                <a:ea typeface="Times New Roman" panose="02020603050405020304" pitchFamily="18" charset="0"/>
                <a:cs typeface="Arial" panose="020B0604020202020204" pitchFamily="34" charset="0"/>
              </a:rPr>
              <a:t>A pre-demolition asbestos and hazardous materials survey</a:t>
            </a:r>
            <a:endParaRPr lang="en-US" sz="1200" dirty="0">
              <a:effectLst/>
              <a:latin typeface="Times New Roman" panose="02020603050405020304" pitchFamily="18" charset="0"/>
              <a:ea typeface="Times New Roman" panose="02020603050405020304" pitchFamily="18" charset="0"/>
            </a:endParaRPr>
          </a:p>
          <a:p>
            <a:pPr marL="342900" marR="0" lvl="0" indent="-342900">
              <a:spcBef>
                <a:spcPts val="800"/>
              </a:spcBef>
              <a:buFont typeface="Symbol" panose="05050102010706020507" pitchFamily="18" charset="2"/>
              <a:buChar char=""/>
            </a:pPr>
            <a:r>
              <a:rPr lang="en-US" sz="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Demolition</a:t>
            </a:r>
            <a:endParaRPr lang="en-US" sz="1200" dirty="0">
              <a:effectLst/>
              <a:latin typeface="Times New Roman" panose="02020603050405020304" pitchFamily="18" charset="0"/>
              <a:ea typeface="Times New Roman" panose="02020603050405020304" pitchFamily="18" charset="0"/>
            </a:endParaRPr>
          </a:p>
          <a:p>
            <a:pPr marL="342900" marR="0" lvl="0" indent="-342900">
              <a:spcBef>
                <a:spcPts val="800"/>
              </a:spcBef>
              <a:buFont typeface="Symbol" panose="05050102010706020507" pitchFamily="18" charset="2"/>
              <a:buChar char=""/>
            </a:pPr>
            <a:r>
              <a:rPr lang="en-US" sz="1200" dirty="0">
                <a:effectLst/>
                <a:latin typeface="Calibri" panose="020F0502020204030204" pitchFamily="34" charset="0"/>
                <a:ea typeface="Times New Roman" panose="02020603050405020304" pitchFamily="18" charset="0"/>
                <a:cs typeface="Arial" panose="020B0604020202020204" pitchFamily="34" charset="0"/>
              </a:rPr>
              <a:t>Due care planning and documentation </a:t>
            </a:r>
            <a:endParaRPr lang="en-US" sz="1200" dirty="0">
              <a:effectLst/>
              <a:latin typeface="Times New Roman" panose="02020603050405020304" pitchFamily="18" charset="0"/>
              <a:ea typeface="Times New Roman" panose="02020603050405020304" pitchFamily="18" charset="0"/>
            </a:endParaRPr>
          </a:p>
          <a:p>
            <a:pPr marL="342900" marR="0" lvl="0" indent="-342900">
              <a:spcBef>
                <a:spcPts val="800"/>
              </a:spcBef>
              <a:buFont typeface="Symbol" panose="05050102010706020507" pitchFamily="18" charset="2"/>
              <a:buChar char=""/>
            </a:pPr>
            <a:r>
              <a:rPr lang="en-US" sz="1200" dirty="0">
                <a:effectLst/>
                <a:latin typeface="Calibri" panose="020F0502020204030204" pitchFamily="34" charset="0"/>
                <a:ea typeface="Times New Roman" panose="02020603050405020304" pitchFamily="18" charset="0"/>
                <a:cs typeface="Arial" panose="020B0604020202020204" pitchFamily="34" charset="0"/>
              </a:rPr>
              <a:t>Contaminated soil excavation, transportation, and disposal</a:t>
            </a:r>
            <a:endParaRPr lang="en-US" sz="1200" dirty="0">
              <a:effectLst/>
              <a:latin typeface="Times New Roman" panose="02020603050405020304" pitchFamily="18" charset="0"/>
              <a:ea typeface="Times New Roman" panose="02020603050405020304" pitchFamily="18" charset="0"/>
            </a:endParaRPr>
          </a:p>
          <a:p>
            <a:pPr marL="342900" marR="0" lvl="0" indent="-342900">
              <a:spcBef>
                <a:spcPts val="800"/>
              </a:spcBef>
              <a:buFont typeface="Symbol" panose="05050102010706020507" pitchFamily="18" charset="2"/>
              <a:buChar char=""/>
            </a:pPr>
            <a:r>
              <a:rPr lang="en-US" sz="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Installation of demarcation fabric and clean backfill to prevent direct contact exposure</a:t>
            </a:r>
            <a:endParaRPr lang="en-US" sz="1200" dirty="0">
              <a:effectLst/>
              <a:latin typeface="Times New Roman" panose="02020603050405020304" pitchFamily="18" charset="0"/>
              <a:ea typeface="Times New Roman" panose="02020603050405020304" pitchFamily="18" charset="0"/>
            </a:endParaRPr>
          </a:p>
          <a:p>
            <a:r>
              <a:rPr lang="en-US" sz="1200" dirty="0">
                <a:effectLst/>
                <a:latin typeface="Calibri" panose="020F0502020204030204" pitchFamily="34" charset="0"/>
                <a:ea typeface="Times New Roman" panose="02020603050405020304" pitchFamily="18" charset="0"/>
                <a:cs typeface="Arial" panose="020B0604020202020204" pitchFamily="34" charset="0"/>
              </a:rPr>
              <a:t>Contaminated soil posing a direct contact risk is present throughout the property.  Redevelopment plans call for the removal of the existing surface soils and installation of a clean soil cap and/or impervious site features to prevent contact with contaminated soils. </a:t>
            </a:r>
          </a:p>
          <a:p>
            <a:endParaRPr lang="en-US" sz="1200" dirty="0">
              <a:effectLst/>
              <a:latin typeface="Calibri" panose="020F0502020204030204" pitchFamily="34" charset="0"/>
              <a:cs typeface="Arial" panose="020B0604020202020204" pitchFamily="34" charset="0"/>
            </a:endParaRPr>
          </a:p>
          <a:p>
            <a:r>
              <a:rPr lang="en-US" sz="1200" dirty="0">
                <a:effectLst/>
                <a:latin typeface="Calibri" panose="020F0502020204030204" pitchFamily="34" charset="0"/>
                <a:cs typeface="Arial" panose="020B0604020202020204" pitchFamily="34" charset="0"/>
              </a:rPr>
              <a:t>City bring in other funding sources</a:t>
            </a:r>
            <a:endParaRPr lang="en-US" dirty="0"/>
          </a:p>
          <a:p>
            <a:endParaRPr lang="en-US" dirty="0"/>
          </a:p>
        </p:txBody>
      </p:sp>
      <p:sp>
        <p:nvSpPr>
          <p:cNvPr id="4" name="Slide Number Placeholder 3"/>
          <p:cNvSpPr>
            <a:spLocks noGrp="1"/>
          </p:cNvSpPr>
          <p:nvPr>
            <p:ph type="sldNum" sz="quarter" idx="5"/>
          </p:nvPr>
        </p:nvSpPr>
        <p:spPr/>
        <p:txBody>
          <a:bodyPr/>
          <a:lstStyle/>
          <a:p>
            <a:fld id="{16A03684-C346-441B-8896-4DCC8C670291}" type="slidenum">
              <a:rPr lang="en-US" smtClean="0"/>
              <a:t>20</a:t>
            </a:fld>
            <a:endParaRPr lang="en-US" dirty="0"/>
          </a:p>
        </p:txBody>
      </p:sp>
    </p:spTree>
    <p:extLst>
      <p:ext uri="{BB962C8B-B14F-4D97-AF65-F5344CB8AC3E}">
        <p14:creationId xmlns:p14="http://schemas.microsoft.com/office/powerpoint/2010/main" val="3003191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727075"/>
            <a:ext cx="4846638" cy="3635375"/>
          </a:xfrm>
        </p:spPr>
      </p:sp>
      <p:sp>
        <p:nvSpPr>
          <p:cNvPr id="3" name="Notes Placeholder 2"/>
          <p:cNvSpPr>
            <a:spLocks noGrp="1"/>
          </p:cNvSpPr>
          <p:nvPr>
            <p:ph type="body" idx="1"/>
          </p:nvPr>
        </p:nvSpPr>
        <p:spPr/>
        <p:txBody>
          <a:bodyPr/>
          <a:lstStyle/>
          <a:p>
            <a:pPr marL="179837" indent="-179837">
              <a:buFont typeface="Arial" panose="020B0604020202020204" pitchFamily="34" charset="0"/>
              <a:buChar char="•"/>
            </a:pPr>
            <a:r>
              <a:rPr lang="en-US" sz="1600" dirty="0"/>
              <a:t>EGLE has BF coordinators across the state </a:t>
            </a:r>
          </a:p>
          <a:p>
            <a:pPr marL="179837" indent="-179837" defTabSz="959130">
              <a:buFont typeface="Arial" panose="020B0604020202020204" pitchFamily="34" charset="0"/>
              <a:buChar char="•"/>
              <a:defRPr/>
            </a:pPr>
            <a:r>
              <a:rPr lang="en-US" sz="1600" dirty="0"/>
              <a:t>BF coordinators communicate with LUGs, the general public, developers, and environmental consulting firms regularly</a:t>
            </a:r>
          </a:p>
          <a:p>
            <a:pPr marL="179837" indent="-179837">
              <a:buFont typeface="Arial" panose="020B0604020202020204" pitchFamily="34" charset="0"/>
              <a:buChar char="•"/>
            </a:pPr>
            <a:r>
              <a:rPr lang="en-US" sz="1600" dirty="0"/>
              <a:t>BF coordinators are willing and happy to field any questions you may have related to brownfield redevelopment or EGLE programs, in general</a:t>
            </a:r>
          </a:p>
          <a:p>
            <a:pPr marL="179837" indent="-179837">
              <a:buFont typeface="Arial" panose="020B0604020202020204" pitchFamily="34" charset="0"/>
              <a:buChar char="•"/>
            </a:pPr>
            <a:endParaRPr lang="en-US" dirty="0"/>
          </a:p>
        </p:txBody>
      </p:sp>
    </p:spTree>
    <p:extLst>
      <p:ext uri="{BB962C8B-B14F-4D97-AF65-F5344CB8AC3E}">
        <p14:creationId xmlns:p14="http://schemas.microsoft.com/office/powerpoint/2010/main" val="23150877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29BBE-4DDD-30EF-68B4-2B9874AD53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FB7462-5622-3F8C-F1BB-B77A0BFA93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403D01-AE3D-BA40-4524-2BBE54171B9A}"/>
              </a:ext>
            </a:extLst>
          </p:cNvPr>
          <p:cNvSpPr>
            <a:spLocks noGrp="1"/>
          </p:cNvSpPr>
          <p:nvPr>
            <p:ph type="body" idx="1"/>
          </p:nvPr>
        </p:nvSpPr>
        <p:spPr/>
        <p:txBody>
          <a:bodyPr/>
          <a:lstStyle/>
          <a:p>
            <a:r>
              <a:rPr lang="en-US"/>
              <a:t>Block away from Hinkley’s Bakery.</a:t>
            </a:r>
            <a:endParaRPr lang="en-US" dirty="0"/>
          </a:p>
        </p:txBody>
      </p:sp>
      <p:sp>
        <p:nvSpPr>
          <p:cNvPr id="4" name="Slide Number Placeholder 3">
            <a:extLst>
              <a:ext uri="{FF2B5EF4-FFF2-40B4-BE49-F238E27FC236}">
                <a16:creationId xmlns:a16="http://schemas.microsoft.com/office/drawing/2014/main" id="{88457D0B-BD28-1181-884D-12C81AC835A2}"/>
              </a:ext>
            </a:extLst>
          </p:cNvPr>
          <p:cNvSpPr>
            <a:spLocks noGrp="1"/>
          </p:cNvSpPr>
          <p:nvPr>
            <p:ph type="sldNum" sz="quarter" idx="10"/>
          </p:nvPr>
        </p:nvSpPr>
        <p:spPr/>
        <p:txBody>
          <a:bodyPr/>
          <a:lstStyle/>
          <a:p>
            <a:fld id="{3BE61E59-53EA-42FD-98AD-9876ECF556C3}" type="slidenum">
              <a:rPr lang="en-US" smtClean="0"/>
              <a:t>21</a:t>
            </a:fld>
            <a:endParaRPr lang="en-US" dirty="0"/>
          </a:p>
        </p:txBody>
      </p:sp>
    </p:spTree>
    <p:extLst>
      <p:ext uri="{BB962C8B-B14F-4D97-AF65-F5344CB8AC3E}">
        <p14:creationId xmlns:p14="http://schemas.microsoft.com/office/powerpoint/2010/main" val="6987985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055E50-B44A-0394-E33B-27A3B1B733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6EB7F6-3300-FD37-6539-2FEB4F1D60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C7DCEA-6CFE-30C0-0545-A4FB25BE3A6C}"/>
              </a:ext>
            </a:extLst>
          </p:cNvPr>
          <p:cNvSpPr>
            <a:spLocks noGrp="1"/>
          </p:cNvSpPr>
          <p:nvPr>
            <p:ph type="body" idx="1"/>
          </p:nvPr>
        </p:nvSpPr>
        <p:spPr/>
        <p:txBody>
          <a:bodyPr/>
          <a:lstStyle/>
          <a:p>
            <a:r>
              <a:rPr lang="en-US" dirty="0" err="1"/>
              <a:t>Triterra</a:t>
            </a:r>
            <a:r>
              <a:rPr lang="en-US" dirty="0"/>
              <a:t> &amp; Pivotal </a:t>
            </a:r>
          </a:p>
        </p:txBody>
      </p:sp>
      <p:sp>
        <p:nvSpPr>
          <p:cNvPr id="4" name="Slide Number Placeholder 3">
            <a:extLst>
              <a:ext uri="{FF2B5EF4-FFF2-40B4-BE49-F238E27FC236}">
                <a16:creationId xmlns:a16="http://schemas.microsoft.com/office/drawing/2014/main" id="{0E25E26B-C091-7969-561B-A94578BFB695}"/>
              </a:ext>
            </a:extLst>
          </p:cNvPr>
          <p:cNvSpPr>
            <a:spLocks noGrp="1"/>
          </p:cNvSpPr>
          <p:nvPr>
            <p:ph type="sldNum" sz="quarter" idx="10"/>
          </p:nvPr>
        </p:nvSpPr>
        <p:spPr/>
        <p:txBody>
          <a:bodyPr/>
          <a:lstStyle/>
          <a:p>
            <a:fld id="{3BE61E59-53EA-42FD-98AD-9876ECF556C3}" type="slidenum">
              <a:rPr lang="en-US" smtClean="0"/>
              <a:t>22</a:t>
            </a:fld>
            <a:endParaRPr lang="en-US" dirty="0"/>
          </a:p>
        </p:txBody>
      </p:sp>
    </p:spTree>
    <p:extLst>
      <p:ext uri="{BB962C8B-B14F-4D97-AF65-F5344CB8AC3E}">
        <p14:creationId xmlns:p14="http://schemas.microsoft.com/office/powerpoint/2010/main" val="26125549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30133C-C944-494E-6784-7C6781B4BC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54F811-ACFA-318C-1F39-C9F01C9E6D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E0A70D-5FEF-CDBF-A44D-A482B33ED130}"/>
              </a:ext>
            </a:extLst>
          </p:cNvPr>
          <p:cNvSpPr>
            <a:spLocks noGrp="1"/>
          </p:cNvSpPr>
          <p:nvPr>
            <p:ph type="body" idx="1"/>
          </p:nvPr>
        </p:nvSpPr>
        <p:spPr/>
        <p:txBody>
          <a:bodyPr/>
          <a:lstStyle/>
          <a:p>
            <a:r>
              <a:rPr lang="en-US" dirty="0" err="1"/>
              <a:t>Triterra</a:t>
            </a:r>
            <a:r>
              <a:rPr lang="en-US" dirty="0"/>
              <a:t> &amp; Pivotal</a:t>
            </a:r>
          </a:p>
        </p:txBody>
      </p:sp>
      <p:sp>
        <p:nvSpPr>
          <p:cNvPr id="4" name="Slide Number Placeholder 3">
            <a:extLst>
              <a:ext uri="{FF2B5EF4-FFF2-40B4-BE49-F238E27FC236}">
                <a16:creationId xmlns:a16="http://schemas.microsoft.com/office/drawing/2014/main" id="{3A9E4DDD-9D65-5939-DAD6-7911234B684E}"/>
              </a:ext>
            </a:extLst>
          </p:cNvPr>
          <p:cNvSpPr>
            <a:spLocks noGrp="1"/>
          </p:cNvSpPr>
          <p:nvPr>
            <p:ph type="sldNum" sz="quarter" idx="10"/>
          </p:nvPr>
        </p:nvSpPr>
        <p:spPr/>
        <p:txBody>
          <a:bodyPr/>
          <a:lstStyle/>
          <a:p>
            <a:fld id="{3BE61E59-53EA-42FD-98AD-9876ECF556C3}" type="slidenum">
              <a:rPr lang="en-US" smtClean="0"/>
              <a:t>23</a:t>
            </a:fld>
            <a:endParaRPr lang="en-US" dirty="0"/>
          </a:p>
        </p:txBody>
      </p:sp>
    </p:spTree>
    <p:extLst>
      <p:ext uri="{BB962C8B-B14F-4D97-AF65-F5344CB8AC3E}">
        <p14:creationId xmlns:p14="http://schemas.microsoft.com/office/powerpoint/2010/main" val="32375784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endParaRPr lang="en-US" dirty="0">
              <a:cs typeface="Calibri"/>
            </a:endParaRPr>
          </a:p>
        </p:txBody>
      </p:sp>
      <p:sp>
        <p:nvSpPr>
          <p:cNvPr id="4" name="Slide Number Placeholder 3"/>
          <p:cNvSpPr>
            <a:spLocks noGrp="1"/>
          </p:cNvSpPr>
          <p:nvPr>
            <p:ph type="sldNum" sz="quarter" idx="10"/>
          </p:nvPr>
        </p:nvSpPr>
        <p:spPr/>
        <p:txBody>
          <a:bodyPr/>
          <a:lstStyle/>
          <a:p>
            <a:fld id="{16A03684-C346-441B-8896-4DCC8C670291}" type="slidenum">
              <a:rPr lang="en-US" smtClean="0"/>
              <a:t>25</a:t>
            </a:fld>
            <a:endParaRPr lang="en-US" dirty="0"/>
          </a:p>
        </p:txBody>
      </p:sp>
    </p:spTree>
    <p:extLst>
      <p:ext uri="{BB962C8B-B14F-4D97-AF65-F5344CB8AC3E}">
        <p14:creationId xmlns:p14="http://schemas.microsoft.com/office/powerpoint/2010/main" val="17785298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10"/>
          </p:nvPr>
        </p:nvSpPr>
        <p:spPr/>
        <p:txBody>
          <a:bodyPr/>
          <a:lstStyle/>
          <a:p>
            <a:fld id="{16A03684-C346-441B-8896-4DCC8C670291}" type="slidenum">
              <a:rPr lang="en-US" smtClean="0"/>
              <a:t>26</a:t>
            </a:fld>
            <a:endParaRPr lang="en-US" dirty="0"/>
          </a:p>
        </p:txBody>
      </p:sp>
    </p:spTree>
    <p:extLst>
      <p:ext uri="{BB962C8B-B14F-4D97-AF65-F5344CB8AC3E}">
        <p14:creationId xmlns:p14="http://schemas.microsoft.com/office/powerpoint/2010/main" val="2203108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A03684-C346-441B-8896-4DCC8C670291}" type="slidenum">
              <a:rPr lang="en-US" smtClean="0"/>
              <a:t>4</a:t>
            </a:fld>
            <a:endParaRPr lang="en-US" dirty="0"/>
          </a:p>
        </p:txBody>
      </p:sp>
    </p:spTree>
    <p:extLst>
      <p:ext uri="{BB962C8B-B14F-4D97-AF65-F5344CB8AC3E}">
        <p14:creationId xmlns:p14="http://schemas.microsoft.com/office/powerpoint/2010/main" val="2388912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A03684-C346-441B-8896-4DCC8C670291}" type="slidenum">
              <a:rPr lang="en-US" smtClean="0"/>
              <a:t>5</a:t>
            </a:fld>
            <a:endParaRPr lang="en-US" dirty="0"/>
          </a:p>
        </p:txBody>
      </p:sp>
    </p:spTree>
    <p:extLst>
      <p:ext uri="{BB962C8B-B14F-4D97-AF65-F5344CB8AC3E}">
        <p14:creationId xmlns:p14="http://schemas.microsoft.com/office/powerpoint/2010/main" val="2787476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9673" indent="-359673">
              <a:lnSpc>
                <a:spcPct val="107000"/>
              </a:lnSpc>
              <a:buFont typeface="Symbol" panose="05050102010706020507" pitchFamily="18" charset="2"/>
              <a:buChar char=""/>
            </a:pPr>
            <a:endParaRPr lang="en-US" dirty="0"/>
          </a:p>
        </p:txBody>
      </p:sp>
      <p:sp>
        <p:nvSpPr>
          <p:cNvPr id="4" name="Slide Number Placeholder 3"/>
          <p:cNvSpPr>
            <a:spLocks noGrp="1"/>
          </p:cNvSpPr>
          <p:nvPr>
            <p:ph type="sldNum" sz="quarter" idx="10"/>
          </p:nvPr>
        </p:nvSpPr>
        <p:spPr/>
        <p:txBody>
          <a:bodyPr/>
          <a:lstStyle/>
          <a:p>
            <a:fld id="{16A03684-C346-441B-8896-4DCC8C670291}" type="slidenum">
              <a:rPr lang="en-US" smtClean="0"/>
              <a:t>6</a:t>
            </a:fld>
            <a:endParaRPr lang="en-US" dirty="0"/>
          </a:p>
        </p:txBody>
      </p:sp>
    </p:spTree>
    <p:extLst>
      <p:ext uri="{BB962C8B-B14F-4D97-AF65-F5344CB8AC3E}">
        <p14:creationId xmlns:p14="http://schemas.microsoft.com/office/powerpoint/2010/main" val="21628709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BD3A2-0DB0-2D94-3010-9D89FF02A6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9EC1EC-EC64-46B7-9A31-64DFDED9E9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70D296-A310-56B1-0B49-3E23DED59D58}"/>
              </a:ext>
            </a:extLst>
          </p:cNvPr>
          <p:cNvSpPr>
            <a:spLocks noGrp="1"/>
          </p:cNvSpPr>
          <p:nvPr>
            <p:ph type="body" idx="1"/>
          </p:nvPr>
        </p:nvSpPr>
        <p:spPr/>
        <p:txBody>
          <a:bodyPr/>
          <a:lstStyle/>
          <a:p>
            <a:endParaRPr lang="en-US" dirty="0"/>
          </a:p>
          <a:p>
            <a:endParaRPr lang="en-US" dirty="0"/>
          </a:p>
        </p:txBody>
      </p:sp>
      <p:sp>
        <p:nvSpPr>
          <p:cNvPr id="4" name="Slide Number Placeholder 3">
            <a:extLst>
              <a:ext uri="{FF2B5EF4-FFF2-40B4-BE49-F238E27FC236}">
                <a16:creationId xmlns:a16="http://schemas.microsoft.com/office/drawing/2014/main" id="{273F14BC-6C1B-E000-4C1B-C015A79156E9}"/>
              </a:ext>
            </a:extLst>
          </p:cNvPr>
          <p:cNvSpPr>
            <a:spLocks noGrp="1"/>
          </p:cNvSpPr>
          <p:nvPr>
            <p:ph type="sldNum" sz="quarter" idx="5"/>
          </p:nvPr>
        </p:nvSpPr>
        <p:spPr/>
        <p:txBody>
          <a:bodyPr/>
          <a:lstStyle/>
          <a:p>
            <a:fld id="{16A03684-C346-441B-8896-4DCC8C670291}" type="slidenum">
              <a:rPr lang="en-US" smtClean="0"/>
              <a:t>7</a:t>
            </a:fld>
            <a:endParaRPr lang="en-US" dirty="0"/>
          </a:p>
        </p:txBody>
      </p:sp>
    </p:spTree>
    <p:extLst>
      <p:ext uri="{BB962C8B-B14F-4D97-AF65-F5344CB8AC3E}">
        <p14:creationId xmlns:p14="http://schemas.microsoft.com/office/powerpoint/2010/main" val="2620656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EGLE is funded by the State and receives around $20M across three main categories.  Also take part in TIF.</a:t>
            </a:r>
          </a:p>
        </p:txBody>
      </p:sp>
      <p:sp>
        <p:nvSpPr>
          <p:cNvPr id="4" name="Slide Number Placeholder 3"/>
          <p:cNvSpPr>
            <a:spLocks noGrp="1"/>
          </p:cNvSpPr>
          <p:nvPr>
            <p:ph type="sldNum" sz="quarter" idx="10"/>
          </p:nvPr>
        </p:nvSpPr>
        <p:spPr/>
        <p:txBody>
          <a:bodyPr/>
          <a:lstStyle/>
          <a:p>
            <a:fld id="{16A03684-C346-441B-8896-4DCC8C670291}" type="slidenum">
              <a:rPr lang="en-US" smtClean="0"/>
              <a:t>8</a:t>
            </a:fld>
            <a:endParaRPr lang="en-US" dirty="0"/>
          </a:p>
        </p:txBody>
      </p:sp>
    </p:spTree>
    <p:extLst>
      <p:ext uri="{BB962C8B-B14F-4D97-AF65-F5344CB8AC3E}">
        <p14:creationId xmlns:p14="http://schemas.microsoft.com/office/powerpoint/2010/main" val="24941420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A03684-C346-441B-8896-4DCC8C670291}" type="slidenum">
              <a:rPr lang="en-US" smtClean="0"/>
              <a:t>9</a:t>
            </a:fld>
            <a:endParaRPr lang="en-US" dirty="0"/>
          </a:p>
        </p:txBody>
      </p:sp>
    </p:spTree>
    <p:extLst>
      <p:ext uri="{BB962C8B-B14F-4D97-AF65-F5344CB8AC3E}">
        <p14:creationId xmlns:p14="http://schemas.microsoft.com/office/powerpoint/2010/main" val="323349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6D46A8-34FB-77C2-A721-05EA13FEA2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0FC902-DDCD-2D4D-FAFD-2CE57B23F9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F38113-3FE8-432D-3001-3C1A8E4C572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4AC8FEF-B3EE-A7CB-4A7D-0F595AEB3FBB}"/>
              </a:ext>
            </a:extLst>
          </p:cNvPr>
          <p:cNvSpPr>
            <a:spLocks noGrp="1"/>
          </p:cNvSpPr>
          <p:nvPr>
            <p:ph type="sldNum" sz="quarter" idx="10"/>
          </p:nvPr>
        </p:nvSpPr>
        <p:spPr/>
        <p:txBody>
          <a:bodyPr/>
          <a:lstStyle/>
          <a:p>
            <a:fld id="{16A03684-C346-441B-8896-4DCC8C670291}" type="slidenum">
              <a:rPr lang="en-US" smtClean="0"/>
              <a:t>10</a:t>
            </a:fld>
            <a:endParaRPr lang="en-US" dirty="0"/>
          </a:p>
        </p:txBody>
      </p:sp>
    </p:spTree>
    <p:extLst>
      <p:ext uri="{BB962C8B-B14F-4D97-AF65-F5344CB8AC3E}">
        <p14:creationId xmlns:p14="http://schemas.microsoft.com/office/powerpoint/2010/main" val="3779725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743200"/>
            <a:ext cx="7772400" cy="1068385"/>
          </a:xfrm>
        </p:spPr>
        <p:txBody>
          <a:bodyPr>
            <a:noAutofit/>
          </a:bodyPr>
          <a:lstStyle>
            <a:lvl1pPr>
              <a:defRPr sz="3200" b="0" i="0" cap="all">
                <a:latin typeface="Arial Black"/>
                <a:cs typeface="Arial Black"/>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2000" b="1" i="0">
                <a:solidFill>
                  <a:schemeClr val="tx1">
                    <a:tint val="7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b="0" i="0">
                <a:latin typeface="Lato Regular"/>
                <a:cs typeface="Lato Regular"/>
              </a:defRPr>
            </a:lvl1pPr>
          </a:lstStyle>
          <a:p>
            <a:fld id="{68AE59A1-B2EA-BB46-9620-370132596FD5}" type="datetimeFigureOut">
              <a:rPr lang="en-US" smtClean="0"/>
              <a:pPr/>
              <a:t>6/17/2025</a:t>
            </a:fld>
            <a:endParaRPr lang="en-US" dirty="0"/>
          </a:p>
        </p:txBody>
      </p:sp>
      <p:sp>
        <p:nvSpPr>
          <p:cNvPr id="5" name="Footer Placeholder 4"/>
          <p:cNvSpPr>
            <a:spLocks noGrp="1"/>
          </p:cNvSpPr>
          <p:nvPr>
            <p:ph type="ftr" sz="quarter" idx="11"/>
          </p:nvPr>
        </p:nvSpPr>
        <p:spPr/>
        <p:txBody>
          <a:bodyPr/>
          <a:lstStyle>
            <a:lvl1pPr>
              <a:defRPr b="0" i="0">
                <a:latin typeface="Lato Regular"/>
                <a:cs typeface="Lato Regular"/>
              </a:defRPr>
            </a:lvl1pPr>
          </a:lstStyle>
          <a:p>
            <a:endParaRPr lang="en-US" dirty="0"/>
          </a:p>
        </p:txBody>
      </p:sp>
      <p:sp>
        <p:nvSpPr>
          <p:cNvPr id="6" name="Slide Number Placeholder 5"/>
          <p:cNvSpPr>
            <a:spLocks noGrp="1"/>
          </p:cNvSpPr>
          <p:nvPr>
            <p:ph type="sldNum" sz="quarter" idx="12"/>
          </p:nvPr>
        </p:nvSpPr>
        <p:spPr/>
        <p:txBody>
          <a:bodyPr/>
          <a:lstStyle>
            <a:lvl1pPr>
              <a:defRPr b="0" i="0">
                <a:latin typeface="Lato Regular"/>
                <a:cs typeface="Lato Regular"/>
              </a:defRPr>
            </a:lvl1pPr>
          </a:lstStyle>
          <a:p>
            <a:fld id="{993448DD-38FF-6D47-A89A-E22E9E9B13F9}" type="slidenum">
              <a:rPr lang="en-US" smtClean="0"/>
              <a:pPr/>
              <a:t>‹#›</a:t>
            </a:fld>
            <a:endParaRPr lang="en-US" dirty="0"/>
          </a:p>
        </p:txBody>
      </p:sp>
      <p:grpSp>
        <p:nvGrpSpPr>
          <p:cNvPr id="7" name="Group 6"/>
          <p:cNvGrpSpPr/>
          <p:nvPr userDrawn="1"/>
        </p:nvGrpSpPr>
        <p:grpSpPr>
          <a:xfrm>
            <a:off x="0" y="342900"/>
            <a:ext cx="9144000" cy="1143000"/>
            <a:chOff x="0" y="342900"/>
            <a:chExt cx="9144000" cy="1143000"/>
          </a:xfrm>
        </p:grpSpPr>
        <p:sp>
          <p:nvSpPr>
            <p:cNvPr id="8" name="bk object 16"/>
            <p:cNvSpPr/>
            <p:nvPr userDrawn="1"/>
          </p:nvSpPr>
          <p:spPr>
            <a:xfrm>
              <a:off x="8534400" y="342900"/>
              <a:ext cx="609600" cy="1143000"/>
            </a:xfrm>
            <a:custGeom>
              <a:avLst/>
              <a:gdLst/>
              <a:ahLst/>
              <a:cxnLst/>
              <a:rect l="l" t="t" r="r" b="b"/>
              <a:pathLst>
                <a:path w="609600" h="1143000">
                  <a:moveTo>
                    <a:pt x="0" y="1143000"/>
                  </a:moveTo>
                  <a:lnTo>
                    <a:pt x="609600" y="1143000"/>
                  </a:lnTo>
                  <a:lnTo>
                    <a:pt x="609600" y="0"/>
                  </a:lnTo>
                  <a:lnTo>
                    <a:pt x="0" y="0"/>
                  </a:lnTo>
                  <a:lnTo>
                    <a:pt x="0" y="1143000"/>
                  </a:lnTo>
                  <a:close/>
                </a:path>
              </a:pathLst>
            </a:custGeom>
            <a:solidFill>
              <a:srgbClr val="4A6226"/>
            </a:solidFill>
          </p:spPr>
          <p:txBody>
            <a:bodyPr wrap="square" lIns="0" tIns="0" rIns="0" bIns="0" rtlCol="0"/>
            <a:lstStyle/>
            <a:p>
              <a:endParaRPr dirty="0"/>
            </a:p>
          </p:txBody>
        </p:sp>
        <p:sp>
          <p:nvSpPr>
            <p:cNvPr id="9" name="bk object 17"/>
            <p:cNvSpPr/>
            <p:nvPr userDrawn="1"/>
          </p:nvSpPr>
          <p:spPr>
            <a:xfrm>
              <a:off x="0" y="342900"/>
              <a:ext cx="6706234" cy="1143000"/>
            </a:xfrm>
            <a:custGeom>
              <a:avLst/>
              <a:gdLst/>
              <a:ahLst/>
              <a:cxnLst/>
              <a:rect l="l" t="t" r="r" b="b"/>
              <a:pathLst>
                <a:path w="6706234" h="1143000">
                  <a:moveTo>
                    <a:pt x="0" y="0"/>
                  </a:moveTo>
                  <a:lnTo>
                    <a:pt x="0" y="1143000"/>
                  </a:lnTo>
                  <a:lnTo>
                    <a:pt x="6706006" y="1143000"/>
                  </a:lnTo>
                  <a:lnTo>
                    <a:pt x="6706006" y="0"/>
                  </a:lnTo>
                  <a:lnTo>
                    <a:pt x="0" y="0"/>
                  </a:lnTo>
                  <a:close/>
                </a:path>
              </a:pathLst>
            </a:custGeom>
            <a:solidFill>
              <a:srgbClr val="4A6226"/>
            </a:solidFill>
          </p:spPr>
          <p:txBody>
            <a:bodyPr wrap="square" lIns="0" tIns="0" rIns="0" bIns="0" rtlCol="0"/>
            <a:lstStyle/>
            <a:p>
              <a:endParaRPr dirty="0"/>
            </a:p>
          </p:txBody>
        </p:sp>
        <p:sp>
          <p:nvSpPr>
            <p:cNvPr id="10" name="bk object 18"/>
            <p:cNvSpPr/>
            <p:nvPr userDrawn="1"/>
          </p:nvSpPr>
          <p:spPr>
            <a:xfrm>
              <a:off x="6782206" y="342900"/>
              <a:ext cx="1675993" cy="11430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grpSp>
      <p:sp>
        <p:nvSpPr>
          <p:cNvPr id="11" name="Title 1"/>
          <p:cNvSpPr txBox="1">
            <a:spLocks/>
          </p:cNvSpPr>
          <p:nvPr userDrawn="1"/>
        </p:nvSpPr>
        <p:spPr>
          <a:xfrm>
            <a:off x="457200" y="387474"/>
            <a:ext cx="6249034" cy="645796"/>
          </a:xfrm>
          <a:prstGeom prst="rect">
            <a:avLst/>
          </a:prstGeom>
        </p:spPr>
        <p:txBody>
          <a:bodyPr vert="horz" lIns="91440" tIns="45720" rIns="91440" bIns="45720" rtlCol="0" anchor="ctr">
            <a:normAutofit/>
          </a:bodyPr>
          <a:lstStyle>
            <a:lvl1pPr algn="l">
              <a:defRPr sz="3200" b="0" i="0" cap="all">
                <a:solidFill>
                  <a:schemeClr val="bg1"/>
                </a:solidFill>
                <a:latin typeface="HelveticaNeueLT Std Hvy Cn"/>
                <a:cs typeface="HelveticaNeueLT Std Hvy C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3200" b="0" i="0" u="none" strike="noStrike" kern="1200" cap="all" spc="0" normalizeH="0" baseline="0" noProof="0" dirty="0">
              <a:ln>
                <a:noFill/>
              </a:ln>
              <a:solidFill>
                <a:schemeClr val="bg1"/>
              </a:solidFill>
              <a:effectLst/>
              <a:uLnTx/>
              <a:uFillTx/>
              <a:latin typeface="HelveticaNeueLT Std Hvy Cn"/>
              <a:ea typeface="+mj-ea"/>
              <a:cs typeface="HelveticaNeueLT Std Hvy Cn"/>
            </a:endParaRPr>
          </a:p>
        </p:txBody>
      </p:sp>
      <p:sp>
        <p:nvSpPr>
          <p:cNvPr id="12" name="Title 1"/>
          <p:cNvSpPr txBox="1">
            <a:spLocks/>
          </p:cNvSpPr>
          <p:nvPr userDrawn="1"/>
        </p:nvSpPr>
        <p:spPr>
          <a:xfrm>
            <a:off x="457200" y="804224"/>
            <a:ext cx="6249034" cy="645796"/>
          </a:xfrm>
          <a:prstGeom prst="rect">
            <a:avLst/>
          </a:prstGeom>
        </p:spPr>
        <p:txBody>
          <a:bodyPr vert="horz" lIns="91440" tIns="45720" rIns="91440" bIns="45720" rtlCol="0" anchor="ctr">
            <a:normAutofit/>
          </a:bodyPr>
          <a:lstStyle>
            <a:lvl1pPr algn="l">
              <a:defRPr sz="3200" b="0" i="0" cap="all">
                <a:solidFill>
                  <a:schemeClr val="bg1"/>
                </a:solidFill>
                <a:latin typeface="HelveticaNeueLT Std Hvy Cn"/>
                <a:cs typeface="HelveticaNeueLT Std Hvy C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3200" b="0" i="0" u="none" strike="noStrike" kern="1200" cap="all" spc="0" normalizeH="0" baseline="0" noProof="0" dirty="0">
              <a:ln>
                <a:noFill/>
              </a:ln>
              <a:solidFill>
                <a:schemeClr val="bg1"/>
              </a:solidFill>
              <a:effectLst/>
              <a:uLnTx/>
              <a:uFillTx/>
              <a:latin typeface="HelveticaNeueLT Std Cn"/>
              <a:ea typeface="+mj-ea"/>
              <a:cs typeface="HelveticaNeueLT Std Cn"/>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AE59A1-B2EA-BB46-9620-370132596FD5}" type="datetimeFigureOut">
              <a:rPr lang="en-US" smtClean="0"/>
              <a:pPr/>
              <a:t>6/17/2025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3448DD-38FF-6D47-A89A-E22E9E9B13F9}"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AE59A1-B2EA-BB46-9620-370132596FD5}" type="datetimeFigureOut">
              <a:rPr lang="en-US" smtClean="0"/>
              <a:pPr/>
              <a:t>6/17/2025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3448DD-38FF-6D47-A89A-E22E9E9B13F9}"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1" name="Group 10"/>
          <p:cNvGrpSpPr/>
          <p:nvPr userDrawn="1"/>
        </p:nvGrpSpPr>
        <p:grpSpPr>
          <a:xfrm>
            <a:off x="0" y="342900"/>
            <a:ext cx="9144000" cy="1143000"/>
            <a:chOff x="0" y="342900"/>
            <a:chExt cx="9144000" cy="1143000"/>
          </a:xfrm>
        </p:grpSpPr>
        <p:sp>
          <p:nvSpPr>
            <p:cNvPr id="7" name="bk object 16"/>
            <p:cNvSpPr/>
            <p:nvPr userDrawn="1"/>
          </p:nvSpPr>
          <p:spPr>
            <a:xfrm>
              <a:off x="8534400" y="342900"/>
              <a:ext cx="609600" cy="1143000"/>
            </a:xfrm>
            <a:custGeom>
              <a:avLst/>
              <a:gdLst/>
              <a:ahLst/>
              <a:cxnLst/>
              <a:rect l="l" t="t" r="r" b="b"/>
              <a:pathLst>
                <a:path w="609600" h="1143000">
                  <a:moveTo>
                    <a:pt x="0" y="1143000"/>
                  </a:moveTo>
                  <a:lnTo>
                    <a:pt x="609600" y="1143000"/>
                  </a:lnTo>
                  <a:lnTo>
                    <a:pt x="609600" y="0"/>
                  </a:lnTo>
                  <a:lnTo>
                    <a:pt x="0" y="0"/>
                  </a:lnTo>
                  <a:lnTo>
                    <a:pt x="0" y="1143000"/>
                  </a:lnTo>
                  <a:close/>
                </a:path>
              </a:pathLst>
            </a:custGeom>
            <a:solidFill>
              <a:srgbClr val="4A6226"/>
            </a:solidFill>
          </p:spPr>
          <p:txBody>
            <a:bodyPr wrap="square" lIns="0" tIns="0" rIns="0" bIns="0" rtlCol="0"/>
            <a:lstStyle/>
            <a:p>
              <a:endParaRPr dirty="0"/>
            </a:p>
          </p:txBody>
        </p:sp>
        <p:sp>
          <p:nvSpPr>
            <p:cNvPr id="8" name="bk object 17"/>
            <p:cNvSpPr/>
            <p:nvPr userDrawn="1"/>
          </p:nvSpPr>
          <p:spPr>
            <a:xfrm>
              <a:off x="0" y="342900"/>
              <a:ext cx="6706234" cy="1143000"/>
            </a:xfrm>
            <a:custGeom>
              <a:avLst/>
              <a:gdLst/>
              <a:ahLst/>
              <a:cxnLst/>
              <a:rect l="l" t="t" r="r" b="b"/>
              <a:pathLst>
                <a:path w="6706234" h="1143000">
                  <a:moveTo>
                    <a:pt x="0" y="0"/>
                  </a:moveTo>
                  <a:lnTo>
                    <a:pt x="0" y="1143000"/>
                  </a:lnTo>
                  <a:lnTo>
                    <a:pt x="6706006" y="1143000"/>
                  </a:lnTo>
                  <a:lnTo>
                    <a:pt x="6706006" y="0"/>
                  </a:lnTo>
                  <a:lnTo>
                    <a:pt x="0" y="0"/>
                  </a:lnTo>
                  <a:close/>
                </a:path>
              </a:pathLst>
            </a:custGeom>
            <a:solidFill>
              <a:srgbClr val="4A6226"/>
            </a:solidFill>
          </p:spPr>
          <p:txBody>
            <a:bodyPr wrap="square" lIns="0" tIns="0" rIns="0" bIns="0" rtlCol="0"/>
            <a:lstStyle/>
            <a:p>
              <a:endParaRPr dirty="0"/>
            </a:p>
          </p:txBody>
        </p:sp>
        <p:sp>
          <p:nvSpPr>
            <p:cNvPr id="9" name="bk object 18"/>
            <p:cNvSpPr/>
            <p:nvPr userDrawn="1"/>
          </p:nvSpPr>
          <p:spPr>
            <a:xfrm>
              <a:off x="6782206" y="342900"/>
              <a:ext cx="1675993" cy="11430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grpSp>
      <p:sp>
        <p:nvSpPr>
          <p:cNvPr id="2" name="Title 1"/>
          <p:cNvSpPr>
            <a:spLocks noGrp="1"/>
          </p:cNvSpPr>
          <p:nvPr>
            <p:ph type="title"/>
          </p:nvPr>
        </p:nvSpPr>
        <p:spPr>
          <a:xfrm>
            <a:off x="457200" y="387474"/>
            <a:ext cx="6249034" cy="1062546"/>
          </a:xfrm>
        </p:spPr>
        <p:txBody>
          <a:bodyPr>
            <a:noAutofit/>
          </a:bodyPr>
          <a:lstStyle>
            <a:lvl1pPr algn="l">
              <a:defRPr sz="3200" b="1" i="0" cap="all">
                <a:solidFill>
                  <a:schemeClr val="bg1"/>
                </a:solidFill>
                <a:latin typeface="Arial Narrow"/>
                <a:cs typeface="Arial Narrow"/>
              </a:defRPr>
            </a:lvl1pPr>
          </a:lstStyle>
          <a:p>
            <a:endParaRPr lang="en-US" dirty="0"/>
          </a:p>
        </p:txBody>
      </p:sp>
      <p:sp>
        <p:nvSpPr>
          <p:cNvPr id="3" name="Content Placeholder 2"/>
          <p:cNvSpPr>
            <a:spLocks noGrp="1"/>
          </p:cNvSpPr>
          <p:nvPr>
            <p:ph idx="1"/>
          </p:nvPr>
        </p:nvSpPr>
        <p:spPr>
          <a:xfrm>
            <a:off x="457200" y="1719072"/>
            <a:ext cx="8229600" cy="4525963"/>
          </a:xfrm>
        </p:spPr>
        <p:txBody>
          <a:bodyPr/>
          <a:lstStyle>
            <a:lvl1pPr>
              <a:buFont typeface="Wingdings" charset="2"/>
              <a:buChar char="§"/>
              <a:defRPr sz="1800" b="1" i="0">
                <a:latin typeface="Arial"/>
                <a:cs typeface="Arial"/>
              </a:defRPr>
            </a:lvl1pPr>
            <a:lvl2pPr>
              <a:defRPr sz="1400" b="0" i="0">
                <a:latin typeface="Arial"/>
                <a:cs typeface="Arial"/>
              </a:defRPr>
            </a:lvl2pPr>
            <a:lvl3pPr>
              <a:defRPr sz="1200" b="0" i="0">
                <a:latin typeface="Arial"/>
                <a:cs typeface="Arial"/>
              </a:defRPr>
            </a:lvl3pPr>
            <a:lvl4pPr>
              <a:defRPr sz="1100" b="0" i="0">
                <a:latin typeface="Arial"/>
                <a:cs typeface="Arial"/>
              </a:defRPr>
            </a:lvl4pPr>
            <a:lvl5pPr>
              <a:defRPr sz="1000" b="0" i="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0" i="0">
                <a:latin typeface="Lato Regular"/>
                <a:cs typeface="Lato Regular"/>
              </a:defRPr>
            </a:lvl1pPr>
          </a:lstStyle>
          <a:p>
            <a:fld id="{68AE59A1-B2EA-BB46-9620-370132596FD5}" type="datetimeFigureOut">
              <a:rPr lang="en-US" smtClean="0"/>
              <a:pPr/>
              <a:t>6/17/2025</a:t>
            </a:fld>
            <a:endParaRPr lang="en-US" dirty="0"/>
          </a:p>
        </p:txBody>
      </p:sp>
      <p:sp>
        <p:nvSpPr>
          <p:cNvPr id="5" name="Footer Placeholder 4"/>
          <p:cNvSpPr>
            <a:spLocks noGrp="1"/>
          </p:cNvSpPr>
          <p:nvPr>
            <p:ph type="ftr" sz="quarter" idx="11"/>
          </p:nvPr>
        </p:nvSpPr>
        <p:spPr/>
        <p:txBody>
          <a:bodyPr/>
          <a:lstStyle>
            <a:lvl1pPr>
              <a:defRPr b="0" i="0">
                <a:latin typeface="Lato Regular"/>
                <a:cs typeface="Lato Regular"/>
              </a:defRPr>
            </a:lvl1pPr>
          </a:lstStyle>
          <a:p>
            <a:endParaRPr lang="en-US" dirty="0"/>
          </a:p>
        </p:txBody>
      </p:sp>
      <p:sp>
        <p:nvSpPr>
          <p:cNvPr id="6" name="Slide Number Placeholder 5"/>
          <p:cNvSpPr>
            <a:spLocks noGrp="1"/>
          </p:cNvSpPr>
          <p:nvPr>
            <p:ph type="sldNum" sz="quarter" idx="12"/>
          </p:nvPr>
        </p:nvSpPr>
        <p:spPr/>
        <p:txBody>
          <a:bodyPr/>
          <a:lstStyle>
            <a:lvl1pPr>
              <a:defRPr b="0" i="0">
                <a:latin typeface="Lato Regular"/>
                <a:cs typeface="Lato Regular"/>
              </a:defRPr>
            </a:lvl1pPr>
          </a:lstStyle>
          <a:p>
            <a:fld id="{993448DD-38FF-6D47-A89A-E22E9E9B13F9}" type="slidenum">
              <a:rPr lang="en-US" smtClean="0"/>
              <a:pPr/>
              <a:t>‹#›</a:t>
            </a:fld>
            <a:endParaRPr lang="en-US" dirty="0"/>
          </a:p>
        </p:txBody>
      </p:sp>
      <p:sp>
        <p:nvSpPr>
          <p:cNvPr id="10" name="Title 1"/>
          <p:cNvSpPr txBox="1">
            <a:spLocks/>
          </p:cNvSpPr>
          <p:nvPr userDrawn="1"/>
        </p:nvSpPr>
        <p:spPr>
          <a:xfrm>
            <a:off x="457200" y="804224"/>
            <a:ext cx="6249034" cy="645796"/>
          </a:xfrm>
          <a:prstGeom prst="rect">
            <a:avLst/>
          </a:prstGeom>
        </p:spPr>
        <p:txBody>
          <a:bodyPr vert="horz" lIns="91440" tIns="45720" rIns="91440" bIns="45720" rtlCol="0" anchor="ctr">
            <a:normAutofit/>
          </a:bodyPr>
          <a:lstStyle>
            <a:lvl1pPr algn="l">
              <a:defRPr sz="3200" b="0" i="0" cap="all">
                <a:solidFill>
                  <a:schemeClr val="bg1"/>
                </a:solidFill>
                <a:latin typeface="HelveticaNeueLT Std Hvy Cn"/>
                <a:cs typeface="HelveticaNeueLT Std Hvy C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3200" b="0" i="0" u="none" strike="noStrike" kern="1200" cap="all" spc="0" normalizeH="0" baseline="0" noProof="0" dirty="0">
              <a:ln>
                <a:noFill/>
              </a:ln>
              <a:solidFill>
                <a:schemeClr val="bg1"/>
              </a:solidFill>
              <a:effectLst/>
              <a:uLnTx/>
              <a:uFillTx/>
              <a:latin typeface="HelveticaNeueLT Std Cn"/>
              <a:ea typeface="+mj-ea"/>
              <a:cs typeface="HelveticaNeueLT Std Cn"/>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9" name="Picture 18" descr="Northville_GarageExterior_new.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2235029" y="2256184"/>
            <a:ext cx="2335731" cy="2352548"/>
          </a:xfrm>
          <a:prstGeom prst="rect">
            <a:avLst/>
          </a:prstGeom>
        </p:spPr>
      </p:pic>
      <p:pic>
        <p:nvPicPr>
          <p:cNvPr id="18" name="Picture 17" descr="GR01_Signature-Image_Mike-Buck-1800x1200_color.jp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4570760" y="4564282"/>
            <a:ext cx="4676595" cy="2421055"/>
          </a:xfrm>
          <a:prstGeom prst="rect">
            <a:avLst/>
          </a:prstGeom>
        </p:spPr>
      </p:pic>
      <p:pic>
        <p:nvPicPr>
          <p:cNvPr id="16" name="Picture 15" descr="proposed-urban-marketjpg-bw.jpg"/>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105835" y="4564282"/>
            <a:ext cx="4676595" cy="2421055"/>
          </a:xfrm>
          <a:prstGeom prst="rect">
            <a:avLst/>
          </a:prstGeom>
        </p:spPr>
      </p:pic>
      <p:pic>
        <p:nvPicPr>
          <p:cNvPr id="15" name="Picture 14" descr="Screen Shot 2017-12-04 at 10.11.29 AM_bw.jpg"/>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105835" y="2282141"/>
            <a:ext cx="2340864" cy="2293718"/>
          </a:xfrm>
          <a:prstGeom prst="rect">
            <a:avLst/>
          </a:prstGeom>
        </p:spPr>
      </p:pic>
      <p:pic>
        <p:nvPicPr>
          <p:cNvPr id="14" name="Picture 13" descr="LCM_bw.jp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a:xfrm>
            <a:off x="-105835" y="-85994"/>
            <a:ext cx="4676595" cy="2368136"/>
          </a:xfrm>
          <a:prstGeom prst="rect">
            <a:avLst/>
          </a:prstGeom>
        </p:spPr>
      </p:pic>
      <p:sp>
        <p:nvSpPr>
          <p:cNvPr id="4" name="Rectangle 3"/>
          <p:cNvSpPr/>
          <p:nvPr userDrawn="1"/>
        </p:nvSpPr>
        <p:spPr>
          <a:xfrm>
            <a:off x="-105835" y="-85994"/>
            <a:ext cx="4676595" cy="2368135"/>
          </a:xfrm>
          <a:prstGeom prst="rect">
            <a:avLst/>
          </a:prstGeom>
          <a:solidFill>
            <a:srgbClr val="B2D06E">
              <a:alpha val="70000"/>
            </a:srgbClr>
          </a:solidFill>
          <a:ln w="25400" cap="sq">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4570760" y="2282141"/>
            <a:ext cx="4676595" cy="2282141"/>
          </a:xfrm>
          <a:prstGeom prst="rect">
            <a:avLst/>
          </a:prstGeom>
          <a:solidFill>
            <a:srgbClr val="B2D06E"/>
          </a:solidFill>
          <a:ln w="25400" cap="sq">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105835" y="4575859"/>
            <a:ext cx="4676595" cy="2409478"/>
          </a:xfrm>
          <a:prstGeom prst="rect">
            <a:avLst/>
          </a:prstGeom>
          <a:solidFill>
            <a:srgbClr val="B2D06E">
              <a:alpha val="70000"/>
            </a:srgbClr>
          </a:solidFill>
          <a:ln w="25400" cap="sq">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0" name="Rectangle 9"/>
          <p:cNvSpPr/>
          <p:nvPr userDrawn="1"/>
        </p:nvSpPr>
        <p:spPr>
          <a:xfrm>
            <a:off x="-105835" y="2282141"/>
            <a:ext cx="2340864" cy="2286000"/>
          </a:xfrm>
          <a:prstGeom prst="rect">
            <a:avLst/>
          </a:prstGeom>
          <a:solidFill>
            <a:srgbClr val="B2D06E">
              <a:alpha val="70000"/>
            </a:srgbClr>
          </a:solidFill>
          <a:ln w="25400" cap="sq">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4570760" y="4568141"/>
            <a:ext cx="4676595" cy="2417195"/>
          </a:xfrm>
          <a:prstGeom prst="rect">
            <a:avLst/>
          </a:prstGeom>
          <a:noFill/>
          <a:ln w="25400" cap="sq">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pic>
        <p:nvPicPr>
          <p:cNvPr id="17" name="Picture 16" descr="LansingCityMarket_01.jpe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a:xfrm>
            <a:off x="4570760" y="-85994"/>
            <a:ext cx="4676595" cy="2368135"/>
          </a:xfrm>
          <a:prstGeom prst="rect">
            <a:avLst/>
          </a:prstGeom>
        </p:spPr>
      </p:pic>
      <p:sp>
        <p:nvSpPr>
          <p:cNvPr id="13" name="Rectangle 12"/>
          <p:cNvSpPr/>
          <p:nvPr userDrawn="1"/>
        </p:nvSpPr>
        <p:spPr>
          <a:xfrm>
            <a:off x="2235029" y="2282142"/>
            <a:ext cx="2335731" cy="2286000"/>
          </a:xfrm>
          <a:prstGeom prst="rect">
            <a:avLst/>
          </a:prstGeom>
          <a:noFill/>
          <a:ln w="25400" cap="sq">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1" name="Rectangle 10"/>
          <p:cNvSpPr/>
          <p:nvPr userDrawn="1"/>
        </p:nvSpPr>
        <p:spPr>
          <a:xfrm>
            <a:off x="4570760" y="-85994"/>
            <a:ext cx="4676595" cy="2368135"/>
          </a:xfrm>
          <a:prstGeom prst="rect">
            <a:avLst/>
          </a:prstGeom>
          <a:noFill/>
          <a:ln w="25400" cap="sq">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7065"/>
            <a:ext cx="4038600" cy="4525963"/>
          </a:xfrm>
        </p:spPr>
        <p:txBody>
          <a:bodyPr>
            <a:noAutofit/>
          </a:bodyPr>
          <a:lstStyle>
            <a:lvl1pPr>
              <a:defRPr sz="1800" b="1" i="0">
                <a:latin typeface="Arial"/>
                <a:cs typeface="Arial"/>
              </a:defRPr>
            </a:lvl1pPr>
            <a:lvl2pPr>
              <a:defRPr sz="1400" b="0" i="0">
                <a:latin typeface="Arial"/>
                <a:cs typeface="Arial"/>
              </a:defRPr>
            </a:lvl2pPr>
            <a:lvl3pPr>
              <a:defRPr sz="1200" b="0" i="0">
                <a:latin typeface="Arial"/>
                <a:cs typeface="Arial"/>
              </a:defRPr>
            </a:lvl3pPr>
            <a:lvl4pPr>
              <a:defRPr sz="1200" b="0" i="0">
                <a:latin typeface="Arial"/>
                <a:cs typeface="Arial"/>
              </a:defRPr>
            </a:lvl4pPr>
            <a:lvl5pPr>
              <a:defRPr sz="1000" b="0" i="0">
                <a:latin typeface="Arial"/>
                <a:cs typeface="Aria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717065"/>
            <a:ext cx="4038600" cy="4525963"/>
          </a:xfrm>
        </p:spPr>
        <p:txBody>
          <a:bodyPr>
            <a:noAutofit/>
          </a:bodyPr>
          <a:lstStyle>
            <a:lvl1pPr>
              <a:defRPr sz="1800" b="1" i="0">
                <a:latin typeface="Arial"/>
                <a:cs typeface="Arial"/>
              </a:defRPr>
            </a:lvl1pPr>
            <a:lvl2pPr>
              <a:defRPr sz="1400" b="0" i="0">
                <a:latin typeface="Arial"/>
                <a:cs typeface="Arial"/>
              </a:defRPr>
            </a:lvl2pPr>
            <a:lvl3pPr>
              <a:defRPr sz="1200" b="0" i="0">
                <a:latin typeface="Arial"/>
                <a:cs typeface="Arial"/>
              </a:defRPr>
            </a:lvl3pPr>
            <a:lvl4pPr>
              <a:defRPr sz="1100" b="0" i="0">
                <a:latin typeface="Arial"/>
                <a:cs typeface="Arial"/>
              </a:defRPr>
            </a:lvl4pPr>
            <a:lvl5pPr>
              <a:defRPr sz="1000" b="0" i="0">
                <a:latin typeface="Arial"/>
                <a:cs typeface="Aria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b="0" i="0">
                <a:latin typeface="Lato Regular"/>
                <a:cs typeface="Lato Regular"/>
              </a:defRPr>
            </a:lvl1pPr>
          </a:lstStyle>
          <a:p>
            <a:fld id="{68AE59A1-B2EA-BB46-9620-370132596FD5}" type="datetimeFigureOut">
              <a:rPr lang="en-US" smtClean="0"/>
              <a:pPr/>
              <a:t>6/17/2025</a:t>
            </a:fld>
            <a:endParaRPr lang="en-US" dirty="0"/>
          </a:p>
        </p:txBody>
      </p:sp>
      <p:sp>
        <p:nvSpPr>
          <p:cNvPr id="6" name="Footer Placeholder 5"/>
          <p:cNvSpPr>
            <a:spLocks noGrp="1"/>
          </p:cNvSpPr>
          <p:nvPr>
            <p:ph type="ftr" sz="quarter" idx="11"/>
          </p:nvPr>
        </p:nvSpPr>
        <p:spPr/>
        <p:txBody>
          <a:bodyPr/>
          <a:lstStyle>
            <a:lvl1pPr>
              <a:defRPr b="0" i="0">
                <a:latin typeface="Lato Regular"/>
                <a:cs typeface="Lato Regular"/>
              </a:defRPr>
            </a:lvl1pPr>
          </a:lstStyle>
          <a:p>
            <a:endParaRPr lang="en-US" dirty="0"/>
          </a:p>
        </p:txBody>
      </p:sp>
      <p:sp>
        <p:nvSpPr>
          <p:cNvPr id="7" name="Slide Number Placeholder 6"/>
          <p:cNvSpPr>
            <a:spLocks noGrp="1"/>
          </p:cNvSpPr>
          <p:nvPr>
            <p:ph type="sldNum" sz="quarter" idx="12"/>
          </p:nvPr>
        </p:nvSpPr>
        <p:spPr/>
        <p:txBody>
          <a:bodyPr/>
          <a:lstStyle>
            <a:lvl1pPr>
              <a:defRPr b="0" i="0">
                <a:latin typeface="Lato Regular"/>
                <a:cs typeface="Lato Regular"/>
              </a:defRPr>
            </a:lvl1pPr>
          </a:lstStyle>
          <a:p>
            <a:fld id="{993448DD-38FF-6D47-A89A-E22E9E9B13F9}" type="slidenum">
              <a:rPr lang="en-US" smtClean="0"/>
              <a:pPr/>
              <a:t>‹#›</a:t>
            </a:fld>
            <a:endParaRPr lang="en-US" dirty="0"/>
          </a:p>
        </p:txBody>
      </p:sp>
      <p:sp>
        <p:nvSpPr>
          <p:cNvPr id="8" name="bk object 16"/>
          <p:cNvSpPr/>
          <p:nvPr userDrawn="1"/>
        </p:nvSpPr>
        <p:spPr>
          <a:xfrm>
            <a:off x="8534400" y="342900"/>
            <a:ext cx="609600" cy="1143000"/>
          </a:xfrm>
          <a:custGeom>
            <a:avLst/>
            <a:gdLst/>
            <a:ahLst/>
            <a:cxnLst/>
            <a:rect l="l" t="t" r="r" b="b"/>
            <a:pathLst>
              <a:path w="609600" h="1143000">
                <a:moveTo>
                  <a:pt x="0" y="1143000"/>
                </a:moveTo>
                <a:lnTo>
                  <a:pt x="609600" y="1143000"/>
                </a:lnTo>
                <a:lnTo>
                  <a:pt x="609600" y="0"/>
                </a:lnTo>
                <a:lnTo>
                  <a:pt x="0" y="0"/>
                </a:lnTo>
                <a:lnTo>
                  <a:pt x="0" y="1143000"/>
                </a:lnTo>
                <a:close/>
              </a:path>
            </a:pathLst>
          </a:custGeom>
          <a:solidFill>
            <a:srgbClr val="4A6226"/>
          </a:solidFill>
        </p:spPr>
        <p:txBody>
          <a:bodyPr wrap="square" lIns="0" tIns="0" rIns="0" bIns="0" rtlCol="0"/>
          <a:lstStyle/>
          <a:p>
            <a:endParaRPr dirty="0"/>
          </a:p>
        </p:txBody>
      </p:sp>
      <p:sp>
        <p:nvSpPr>
          <p:cNvPr id="9" name="bk object 17"/>
          <p:cNvSpPr/>
          <p:nvPr userDrawn="1"/>
        </p:nvSpPr>
        <p:spPr>
          <a:xfrm>
            <a:off x="0" y="342900"/>
            <a:ext cx="6706234" cy="1143000"/>
          </a:xfrm>
          <a:custGeom>
            <a:avLst/>
            <a:gdLst/>
            <a:ahLst/>
            <a:cxnLst/>
            <a:rect l="l" t="t" r="r" b="b"/>
            <a:pathLst>
              <a:path w="6706234" h="1143000">
                <a:moveTo>
                  <a:pt x="0" y="0"/>
                </a:moveTo>
                <a:lnTo>
                  <a:pt x="0" y="1143000"/>
                </a:lnTo>
                <a:lnTo>
                  <a:pt x="6706006" y="1143000"/>
                </a:lnTo>
                <a:lnTo>
                  <a:pt x="6706006" y="0"/>
                </a:lnTo>
                <a:lnTo>
                  <a:pt x="0" y="0"/>
                </a:lnTo>
                <a:close/>
              </a:path>
            </a:pathLst>
          </a:custGeom>
          <a:solidFill>
            <a:srgbClr val="4A6226"/>
          </a:solidFill>
        </p:spPr>
        <p:txBody>
          <a:bodyPr wrap="square" lIns="0" tIns="0" rIns="0" bIns="0" rtlCol="0"/>
          <a:lstStyle/>
          <a:p>
            <a:endParaRPr dirty="0"/>
          </a:p>
        </p:txBody>
      </p:sp>
      <p:sp>
        <p:nvSpPr>
          <p:cNvPr id="10" name="bk object 18"/>
          <p:cNvSpPr/>
          <p:nvPr userDrawn="1"/>
        </p:nvSpPr>
        <p:spPr>
          <a:xfrm>
            <a:off x="6782206" y="342900"/>
            <a:ext cx="1675993" cy="11430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12" name="Title 1"/>
          <p:cNvSpPr>
            <a:spLocks noGrp="1"/>
          </p:cNvSpPr>
          <p:nvPr>
            <p:ph type="title"/>
          </p:nvPr>
        </p:nvSpPr>
        <p:spPr>
          <a:xfrm>
            <a:off x="457200" y="387474"/>
            <a:ext cx="6249034" cy="1062546"/>
          </a:xfrm>
        </p:spPr>
        <p:txBody>
          <a:bodyPr>
            <a:noAutofit/>
          </a:bodyPr>
          <a:lstStyle>
            <a:lvl1pPr algn="l">
              <a:defRPr sz="3200" b="1" i="0" cap="all">
                <a:solidFill>
                  <a:schemeClr val="bg1"/>
                </a:solidFill>
                <a:latin typeface="Arial Narrow"/>
                <a:cs typeface="Arial Narrow"/>
              </a:defRPr>
            </a:lvl1pPr>
          </a:lstStyle>
          <a:p>
            <a:endParaRPr lang="en-US" dirty="0"/>
          </a:p>
        </p:txBody>
      </p:sp>
      <p:sp>
        <p:nvSpPr>
          <p:cNvPr id="13" name="Title 1"/>
          <p:cNvSpPr txBox="1">
            <a:spLocks/>
          </p:cNvSpPr>
          <p:nvPr userDrawn="1"/>
        </p:nvSpPr>
        <p:spPr>
          <a:xfrm>
            <a:off x="457200" y="804224"/>
            <a:ext cx="6249034" cy="645796"/>
          </a:xfrm>
          <a:prstGeom prst="rect">
            <a:avLst/>
          </a:prstGeom>
        </p:spPr>
        <p:txBody>
          <a:bodyPr vert="horz" lIns="91440" tIns="45720" rIns="91440" bIns="45720" rtlCol="0" anchor="ctr">
            <a:normAutofit/>
          </a:bodyPr>
          <a:lstStyle>
            <a:lvl1pPr algn="l">
              <a:defRPr sz="3200" b="0" i="0" cap="all">
                <a:solidFill>
                  <a:schemeClr val="bg1"/>
                </a:solidFill>
                <a:latin typeface="HelveticaNeueLT Std Hvy Cn"/>
                <a:cs typeface="HelveticaNeueLT Std Hvy C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3200" b="0" i="0" u="none" strike="noStrike" kern="1200" cap="all" spc="0" normalizeH="0" baseline="0" noProof="0" dirty="0">
              <a:ln>
                <a:noFill/>
              </a:ln>
              <a:solidFill>
                <a:schemeClr val="bg1"/>
              </a:solidFill>
              <a:effectLst/>
              <a:uLnTx/>
              <a:uFillTx/>
              <a:latin typeface="HelveticaNeueLT Std Cn"/>
              <a:ea typeface="+mj-ea"/>
              <a:cs typeface="HelveticaNeueLT Std Cn"/>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19072"/>
            <a:ext cx="4040188" cy="639762"/>
          </a:xfrm>
        </p:spPr>
        <p:txBody>
          <a:bodyPr lIns="91440" tIns="45720" rIns="91440" anchor="b" anchorCtr="0">
            <a:noAutofit/>
          </a:bodyPr>
          <a:lstStyle>
            <a:lvl1pPr marL="0" indent="0" algn="l">
              <a:buNone/>
              <a:defRPr sz="2400" b="1" i="0" cap="a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358834"/>
            <a:ext cx="4040188" cy="3951288"/>
          </a:xfrm>
        </p:spPr>
        <p:txBody>
          <a:bodyPr>
            <a:noAutofit/>
          </a:bodyPr>
          <a:lstStyle>
            <a:lvl1pPr>
              <a:defRPr sz="1800" b="1" i="0">
                <a:latin typeface="Arial"/>
                <a:cs typeface="Arial"/>
              </a:defRPr>
            </a:lvl1pPr>
            <a:lvl2pPr>
              <a:defRPr sz="1400">
                <a:latin typeface="Arial"/>
                <a:cs typeface="Arial"/>
              </a:defRPr>
            </a:lvl2pPr>
            <a:lvl3pPr>
              <a:defRPr sz="1200">
                <a:latin typeface="Arial"/>
                <a:cs typeface="Arial"/>
              </a:defRPr>
            </a:lvl3pPr>
            <a:lvl4pPr>
              <a:defRPr sz="1100">
                <a:latin typeface="Arial"/>
                <a:cs typeface="Arial"/>
              </a:defRPr>
            </a:lvl4pPr>
            <a:lvl5pPr>
              <a:defRPr sz="1000">
                <a:latin typeface="Arial"/>
                <a:cs typeface="Aria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719072"/>
            <a:ext cx="4041775" cy="639762"/>
          </a:xfrm>
        </p:spPr>
        <p:txBody>
          <a:bodyPr anchor="b">
            <a:noAutofit/>
          </a:bodyPr>
          <a:lstStyle>
            <a:lvl1pPr marL="0" indent="0">
              <a:buNone/>
              <a:defRPr sz="2400" b="1" cap="all" normalizeH="0">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358834"/>
            <a:ext cx="4041775" cy="3951288"/>
          </a:xfrm>
        </p:spPr>
        <p:txBody>
          <a:bodyPr>
            <a:noAutofit/>
          </a:bodyPr>
          <a:lstStyle>
            <a:lvl1pPr>
              <a:defRPr sz="1800" b="1" i="0">
                <a:latin typeface="Arial"/>
                <a:cs typeface="Arial"/>
              </a:defRPr>
            </a:lvl1pPr>
            <a:lvl2pPr>
              <a:defRPr sz="1400">
                <a:latin typeface="Arial"/>
                <a:cs typeface="Arial"/>
              </a:defRPr>
            </a:lvl2pPr>
            <a:lvl3pPr>
              <a:defRPr sz="1200">
                <a:latin typeface="Arial"/>
                <a:cs typeface="Arial"/>
              </a:defRPr>
            </a:lvl3pPr>
            <a:lvl4pPr>
              <a:defRPr sz="1100">
                <a:latin typeface="Arial"/>
                <a:cs typeface="Arial"/>
              </a:defRPr>
            </a:lvl4pPr>
            <a:lvl5pPr>
              <a:defRPr sz="1000">
                <a:latin typeface="Arial"/>
                <a:cs typeface="Aria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b="0" i="0">
                <a:latin typeface="Lato Regular"/>
                <a:cs typeface="Lato Regular"/>
              </a:defRPr>
            </a:lvl1pPr>
          </a:lstStyle>
          <a:p>
            <a:fld id="{68AE59A1-B2EA-BB46-9620-370132596FD5}" type="datetimeFigureOut">
              <a:rPr lang="en-US" smtClean="0"/>
              <a:pPr/>
              <a:t>6/17/2025</a:t>
            </a:fld>
            <a:endParaRPr lang="en-US" dirty="0"/>
          </a:p>
        </p:txBody>
      </p:sp>
      <p:sp>
        <p:nvSpPr>
          <p:cNvPr id="8" name="Footer Placeholder 7"/>
          <p:cNvSpPr>
            <a:spLocks noGrp="1"/>
          </p:cNvSpPr>
          <p:nvPr>
            <p:ph type="ftr" sz="quarter" idx="11"/>
          </p:nvPr>
        </p:nvSpPr>
        <p:spPr/>
        <p:txBody>
          <a:bodyPr/>
          <a:lstStyle>
            <a:lvl1pPr>
              <a:defRPr b="0" i="0">
                <a:latin typeface="Lato Regular"/>
                <a:cs typeface="Lato Regular"/>
              </a:defRPr>
            </a:lvl1pPr>
          </a:lstStyle>
          <a:p>
            <a:endParaRPr lang="en-US" dirty="0"/>
          </a:p>
        </p:txBody>
      </p:sp>
      <p:sp>
        <p:nvSpPr>
          <p:cNvPr id="9" name="Slide Number Placeholder 8"/>
          <p:cNvSpPr>
            <a:spLocks noGrp="1"/>
          </p:cNvSpPr>
          <p:nvPr>
            <p:ph type="sldNum" sz="quarter" idx="12"/>
          </p:nvPr>
        </p:nvSpPr>
        <p:spPr/>
        <p:txBody>
          <a:bodyPr/>
          <a:lstStyle>
            <a:lvl1pPr>
              <a:defRPr b="0" i="0">
                <a:latin typeface="Lato Regular"/>
                <a:cs typeface="Lato Regular"/>
              </a:defRPr>
            </a:lvl1pPr>
          </a:lstStyle>
          <a:p>
            <a:fld id="{993448DD-38FF-6D47-A89A-E22E9E9B13F9}" type="slidenum">
              <a:rPr lang="en-US" smtClean="0"/>
              <a:pPr/>
              <a:t>‹#›</a:t>
            </a:fld>
            <a:endParaRPr lang="en-US" dirty="0"/>
          </a:p>
        </p:txBody>
      </p:sp>
      <p:sp>
        <p:nvSpPr>
          <p:cNvPr id="10" name="bk object 16"/>
          <p:cNvSpPr/>
          <p:nvPr userDrawn="1"/>
        </p:nvSpPr>
        <p:spPr>
          <a:xfrm>
            <a:off x="8534400" y="342900"/>
            <a:ext cx="609600" cy="1143000"/>
          </a:xfrm>
          <a:custGeom>
            <a:avLst/>
            <a:gdLst/>
            <a:ahLst/>
            <a:cxnLst/>
            <a:rect l="l" t="t" r="r" b="b"/>
            <a:pathLst>
              <a:path w="609600" h="1143000">
                <a:moveTo>
                  <a:pt x="0" y="1143000"/>
                </a:moveTo>
                <a:lnTo>
                  <a:pt x="609600" y="1143000"/>
                </a:lnTo>
                <a:lnTo>
                  <a:pt x="609600" y="0"/>
                </a:lnTo>
                <a:lnTo>
                  <a:pt x="0" y="0"/>
                </a:lnTo>
                <a:lnTo>
                  <a:pt x="0" y="1143000"/>
                </a:lnTo>
                <a:close/>
              </a:path>
            </a:pathLst>
          </a:custGeom>
          <a:solidFill>
            <a:srgbClr val="4A6226"/>
          </a:solidFill>
        </p:spPr>
        <p:txBody>
          <a:bodyPr wrap="square" lIns="0" tIns="0" rIns="0" bIns="0" rtlCol="0"/>
          <a:lstStyle/>
          <a:p>
            <a:endParaRPr dirty="0"/>
          </a:p>
        </p:txBody>
      </p:sp>
      <p:sp>
        <p:nvSpPr>
          <p:cNvPr id="11" name="bk object 17"/>
          <p:cNvSpPr/>
          <p:nvPr userDrawn="1"/>
        </p:nvSpPr>
        <p:spPr>
          <a:xfrm>
            <a:off x="0" y="342900"/>
            <a:ext cx="6706234" cy="1143000"/>
          </a:xfrm>
          <a:custGeom>
            <a:avLst/>
            <a:gdLst/>
            <a:ahLst/>
            <a:cxnLst/>
            <a:rect l="l" t="t" r="r" b="b"/>
            <a:pathLst>
              <a:path w="6706234" h="1143000">
                <a:moveTo>
                  <a:pt x="0" y="0"/>
                </a:moveTo>
                <a:lnTo>
                  <a:pt x="0" y="1143000"/>
                </a:lnTo>
                <a:lnTo>
                  <a:pt x="6706006" y="1143000"/>
                </a:lnTo>
                <a:lnTo>
                  <a:pt x="6706006" y="0"/>
                </a:lnTo>
                <a:lnTo>
                  <a:pt x="0" y="0"/>
                </a:lnTo>
                <a:close/>
              </a:path>
            </a:pathLst>
          </a:custGeom>
          <a:solidFill>
            <a:srgbClr val="4A6226"/>
          </a:solidFill>
        </p:spPr>
        <p:txBody>
          <a:bodyPr wrap="square" lIns="0" tIns="0" rIns="0" bIns="0" rtlCol="0"/>
          <a:lstStyle/>
          <a:p>
            <a:endParaRPr dirty="0"/>
          </a:p>
        </p:txBody>
      </p:sp>
      <p:sp>
        <p:nvSpPr>
          <p:cNvPr id="12" name="bk object 18"/>
          <p:cNvSpPr/>
          <p:nvPr userDrawn="1"/>
        </p:nvSpPr>
        <p:spPr>
          <a:xfrm>
            <a:off x="6782206" y="342900"/>
            <a:ext cx="1675993" cy="11430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15" name="Title 1"/>
          <p:cNvSpPr>
            <a:spLocks noGrp="1"/>
          </p:cNvSpPr>
          <p:nvPr>
            <p:ph type="title"/>
          </p:nvPr>
        </p:nvSpPr>
        <p:spPr>
          <a:xfrm>
            <a:off x="457200" y="387474"/>
            <a:ext cx="6249034" cy="1062546"/>
          </a:xfrm>
        </p:spPr>
        <p:txBody>
          <a:bodyPr>
            <a:noAutofit/>
          </a:bodyPr>
          <a:lstStyle>
            <a:lvl1pPr algn="l">
              <a:defRPr sz="3200" b="1" i="0" cap="all">
                <a:solidFill>
                  <a:schemeClr val="bg1"/>
                </a:solidFill>
                <a:latin typeface="Arial Narrow"/>
                <a:cs typeface="Arial Narrow"/>
              </a:defRPr>
            </a:lvl1pPr>
          </a:lstStyle>
          <a:p>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AE59A1-B2EA-BB46-9620-370132596FD5}" type="datetimeFigureOut">
              <a:rPr lang="en-US" smtClean="0"/>
              <a:pPr/>
              <a:t>6/17/2025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93448DD-38FF-6D47-A89A-E22E9E9B13F9}"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AE59A1-B2EA-BB46-9620-370132596FD5}" type="datetimeFigureOut">
              <a:rPr lang="en-US" smtClean="0"/>
              <a:pPr/>
              <a:t>6/17/2025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93448DD-38FF-6D47-A89A-E22E9E9B13F9}"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AE59A1-B2EA-BB46-9620-370132596FD5}" type="datetimeFigureOut">
              <a:rPr lang="en-US" smtClean="0"/>
              <a:pPr/>
              <a:t>6/17/2025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3448DD-38FF-6D47-A89A-E22E9E9B13F9}"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AE59A1-B2EA-BB46-9620-370132596FD5}" type="datetimeFigureOut">
              <a:rPr lang="en-US" smtClean="0"/>
              <a:pPr/>
              <a:t>6/17/2025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3448DD-38FF-6D47-A89A-E22E9E9B13F9}"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AE59A1-B2EA-BB46-9620-370132596FD5}" type="datetimeFigureOut">
              <a:rPr lang="en-US" smtClean="0"/>
              <a:pPr/>
              <a:t>6/17/2025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3448DD-38FF-6D47-A89A-E22E9E9B13F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lnSpc>
          <a:spcPts val="3400"/>
        </a:lnSpc>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Wingdings" charset="2"/>
        <a:buChar char="§"/>
        <a:defRPr sz="2400" b="0" i="0" kern="1200">
          <a:solidFill>
            <a:schemeClr val="tx1"/>
          </a:solidFill>
          <a:latin typeface="Lato Heavy"/>
          <a:ea typeface="+mn-ea"/>
          <a:cs typeface="Lato Heavy"/>
        </a:defRPr>
      </a:lvl1pPr>
      <a:lvl2pPr marL="594360" indent="-228600" algn="l" defTabSz="457200" rtl="0" eaLnBrk="1" latinLnBrk="0" hangingPunct="1">
        <a:spcBef>
          <a:spcPct val="20000"/>
        </a:spcBef>
        <a:buFont typeface="Arial"/>
        <a:buChar char="–"/>
        <a:defRPr sz="1800" b="0" i="0" kern="1200">
          <a:solidFill>
            <a:schemeClr val="tx1"/>
          </a:solidFill>
          <a:latin typeface="Lato Regular"/>
          <a:ea typeface="+mn-ea"/>
          <a:cs typeface="Lato Regular"/>
        </a:defRPr>
      </a:lvl2pPr>
      <a:lvl3pPr marL="859536" indent="-228600" algn="l" defTabSz="457200" rtl="0" eaLnBrk="1" latinLnBrk="0" hangingPunct="1">
        <a:spcBef>
          <a:spcPct val="20000"/>
        </a:spcBef>
        <a:buFont typeface="Arial"/>
        <a:buChar char="•"/>
        <a:defRPr sz="1400" b="0" i="0" kern="1200">
          <a:solidFill>
            <a:schemeClr val="tx1"/>
          </a:solidFill>
          <a:latin typeface="Lato Regular"/>
          <a:ea typeface="+mn-ea"/>
          <a:cs typeface="Lato Regular"/>
        </a:defRPr>
      </a:lvl3pPr>
      <a:lvl4pPr marL="1143000" indent="-228600" algn="l" defTabSz="457200" rtl="0" eaLnBrk="1" latinLnBrk="0" hangingPunct="1">
        <a:spcBef>
          <a:spcPct val="20000"/>
        </a:spcBef>
        <a:buFont typeface="Arial"/>
        <a:buChar char="–"/>
        <a:defRPr sz="1200" b="0" i="0" kern="1200">
          <a:solidFill>
            <a:schemeClr val="tx1"/>
          </a:solidFill>
          <a:latin typeface="Lato Regular"/>
          <a:ea typeface="+mn-ea"/>
          <a:cs typeface="Lato Regular"/>
        </a:defRPr>
      </a:lvl4pPr>
      <a:lvl5pPr marL="1371600" indent="-173736" algn="l" defTabSz="457200" rtl="0" eaLnBrk="1" latinLnBrk="0" hangingPunct="1">
        <a:spcBef>
          <a:spcPct val="20000"/>
        </a:spcBef>
        <a:buFont typeface="Arial"/>
        <a:buChar char="»"/>
        <a:defRPr sz="1000" b="0" i="0" kern="1200">
          <a:solidFill>
            <a:schemeClr val="tx1"/>
          </a:solidFill>
          <a:latin typeface="Lato Regular"/>
          <a:ea typeface="+mn-ea"/>
          <a:cs typeface="Lato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mithH29@michigan.gov"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19.png"/><Relationship Id="rId7" Type="http://schemas.openxmlformats.org/officeDocument/2006/relationships/diagramQuickStyle" Target="../diagrams/quickStyle6.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20.png"/><Relationship Id="rId9" Type="http://schemas.microsoft.com/office/2007/relationships/diagramDrawing" Target="../diagrams/drawing6.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9" Type="http://schemas.openxmlformats.org/officeDocument/2006/relationships/image" Target="../media/image23.jpeg"/></Relationships>
</file>

<file path=ppt/slides/_rels/slide14.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24.png"/><Relationship Id="rId7" Type="http://schemas.openxmlformats.org/officeDocument/2006/relationships/diagramColors" Target="../diagrams/colors9.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 Id="rId9" Type="http://schemas.openxmlformats.org/officeDocument/2006/relationships/image" Target="../media/image27.png"/></Relationships>
</file>

<file path=ppt/slides/_rels/slide17.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28.jpg"/><Relationship Id="rId7" Type="http://schemas.openxmlformats.org/officeDocument/2006/relationships/diagramColors" Target="../diagrams/colors12.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18.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29.jpeg"/><Relationship Id="rId7" Type="http://schemas.openxmlformats.org/officeDocument/2006/relationships/diagramColors" Target="../diagrams/colors13.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19.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30.jpeg"/><Relationship Id="rId7" Type="http://schemas.openxmlformats.org/officeDocument/2006/relationships/diagramColors" Target="../diagrams/colors14.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32.png"/><Relationship Id="rId7" Type="http://schemas.openxmlformats.org/officeDocument/2006/relationships/diagramColors" Target="../diagrams/colors15.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 Id="rId9"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35.png"/><Relationship Id="rId7" Type="http://schemas.openxmlformats.org/officeDocument/2006/relationships/diagramColors" Target="../diagrams/colors16.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mailto:Smithh29@Michigan.gov" TargetMode="Externa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1.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5.png"/><Relationship Id="rId7" Type="http://schemas.openxmlformats.org/officeDocument/2006/relationships/diagramColors" Target="../diagrams/colors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6.png"/><Relationship Id="rId7" Type="http://schemas.openxmlformats.org/officeDocument/2006/relationships/diagramColors" Target="../diagrams/colors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7.jpeg"/><Relationship Id="rId7" Type="http://schemas.openxmlformats.org/officeDocument/2006/relationships/diagramColors" Target="../diagrams/colors4.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a:spLocks noGrp="1"/>
          </p:cNvSpPr>
          <p:nvPr>
            <p:ph type="body" idx="4294967295"/>
          </p:nvPr>
        </p:nvSpPr>
        <p:spPr>
          <a:xfrm>
            <a:off x="5368925" y="3097213"/>
            <a:ext cx="3775075" cy="1279525"/>
          </a:xfrm>
        </p:spPr>
        <p:txBody>
          <a:bodyPr anchor="b" anchorCtr="0">
            <a:noAutofit/>
          </a:bodyPr>
          <a:lstStyle>
            <a:lvl1pPr marL="0" indent="0">
              <a:buNone/>
              <a:defRPr sz="1800" b="0" i="0">
                <a:solidFill>
                  <a:schemeClr val="bg1"/>
                </a:solidFill>
                <a:latin typeface="HelveticaNeueLT Std Cn"/>
                <a:cs typeface="HelveticaNeueLT Std Cn"/>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spcBef>
                <a:spcPts val="0"/>
              </a:spcBef>
            </a:pPr>
            <a:r>
              <a:rPr lang="en-US" b="1" dirty="0">
                <a:solidFill>
                  <a:schemeClr val="tx1"/>
                </a:solidFill>
                <a:latin typeface="Arial Narrow"/>
                <a:cs typeface="Arial Narrow"/>
              </a:rPr>
              <a:t>Heather Smith, Jackson District Brownfield Coordinator</a:t>
            </a:r>
          </a:p>
          <a:p>
            <a:pPr lvl="0">
              <a:spcBef>
                <a:spcPts val="0"/>
              </a:spcBef>
            </a:pPr>
            <a:r>
              <a:rPr lang="en-US" sz="1400" b="1" dirty="0">
                <a:latin typeface="Arial Narrow"/>
                <a:cs typeface="Arial Narrow"/>
                <a:hlinkClick r:id="rId3"/>
              </a:rPr>
              <a:t>SmithH29@michigan.gov</a:t>
            </a:r>
            <a:endParaRPr lang="en-US" sz="1400" b="1" dirty="0">
              <a:latin typeface="Arial Narrow"/>
              <a:cs typeface="Arial Narrow"/>
            </a:endParaRPr>
          </a:p>
          <a:p>
            <a:pPr lvl="0">
              <a:spcBef>
                <a:spcPts val="0"/>
              </a:spcBef>
            </a:pPr>
            <a:r>
              <a:rPr lang="en-US" sz="1400" b="1" dirty="0">
                <a:solidFill>
                  <a:schemeClr val="tx1"/>
                </a:solidFill>
                <a:latin typeface="Arial Narrow"/>
                <a:cs typeface="Arial Narrow"/>
              </a:rPr>
              <a:t>517-648-7987</a:t>
            </a:r>
          </a:p>
        </p:txBody>
      </p:sp>
      <p:sp>
        <p:nvSpPr>
          <p:cNvPr id="7" name="Title 1"/>
          <p:cNvSpPr>
            <a:spLocks noGrp="1"/>
          </p:cNvSpPr>
          <p:nvPr>
            <p:ph type="title" idx="4294967295"/>
          </p:nvPr>
        </p:nvSpPr>
        <p:spPr>
          <a:xfrm>
            <a:off x="4316413" y="2320925"/>
            <a:ext cx="4827587" cy="920750"/>
          </a:xfrm>
        </p:spPr>
        <p:txBody>
          <a:bodyPr anchor="t">
            <a:noAutofit/>
          </a:bodyPr>
          <a:lstStyle>
            <a:lvl1pPr algn="l">
              <a:lnSpc>
                <a:spcPts val="3400"/>
              </a:lnSpc>
              <a:spcBef>
                <a:spcPts val="0"/>
              </a:spcBef>
              <a:spcAft>
                <a:spcPts val="0"/>
              </a:spcAft>
              <a:defRPr sz="3200" b="1" i="0" cap="all">
                <a:solidFill>
                  <a:srgbClr val="4A6226"/>
                </a:solidFill>
                <a:latin typeface="HelveticaNeueLT Std Cn"/>
                <a:cs typeface="HelveticaNeueLT Std Cn"/>
              </a:defRPr>
            </a:lvl1pPr>
          </a:lstStyle>
          <a:p>
            <a:pPr algn="ctr">
              <a:lnSpc>
                <a:spcPct val="100000"/>
              </a:lnSpc>
            </a:pPr>
            <a:r>
              <a:rPr lang="en-US" sz="2200" dirty="0">
                <a:latin typeface="Arial Narrow"/>
                <a:cs typeface="Arial Narrow"/>
              </a:rPr>
              <a:t>BROWNFIELD site </a:t>
            </a:r>
            <a:r>
              <a:rPr lang="en-US" sz="2200" dirty="0" err="1">
                <a:latin typeface="Arial Narrow"/>
                <a:cs typeface="Arial Narrow"/>
              </a:rPr>
              <a:t>assesments</a:t>
            </a:r>
            <a:br>
              <a:rPr lang="en-US" sz="2200" dirty="0">
                <a:latin typeface="Arial Narrow"/>
                <a:cs typeface="Arial Narrow"/>
              </a:rPr>
            </a:br>
            <a:r>
              <a:rPr lang="en-US" sz="2200" dirty="0">
                <a:latin typeface="Arial Narrow"/>
                <a:cs typeface="Arial Narrow"/>
              </a:rPr>
              <a:t>Grant &amp; Loan Basics</a:t>
            </a:r>
          </a:p>
        </p:txBody>
      </p:sp>
      <p:cxnSp>
        <p:nvCxnSpPr>
          <p:cNvPr id="8" name="Straight Connector 7"/>
          <p:cNvCxnSpPr>
            <a:cxnSpLocks/>
          </p:cNvCxnSpPr>
          <p:nvPr/>
        </p:nvCxnSpPr>
        <p:spPr>
          <a:xfrm>
            <a:off x="5171090" y="3097515"/>
            <a:ext cx="3720662" cy="0"/>
          </a:xfrm>
          <a:prstGeom prst="line">
            <a:avLst/>
          </a:prstGeom>
          <a:ln>
            <a:solidFill>
              <a:srgbClr val="4A6226"/>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21661-719A-BD62-A4E5-5F37A2C3E5A0}"/>
            </a:ext>
          </a:extLst>
        </p:cNvPr>
        <p:cNvGrpSpPr/>
        <p:nvPr/>
      </p:nvGrpSpPr>
      <p:grpSpPr>
        <a:xfrm>
          <a:off x="0" y="0"/>
          <a:ext cx="0" cy="0"/>
          <a:chOff x="0" y="0"/>
          <a:chExt cx="0" cy="0"/>
        </a:xfrm>
      </p:grpSpPr>
      <p:pic>
        <p:nvPicPr>
          <p:cNvPr id="5" name="Picture 4" descr="Aerial photograph showing former buildings and structures.">
            <a:extLst>
              <a:ext uri="{FF2B5EF4-FFF2-40B4-BE49-F238E27FC236}">
                <a16:creationId xmlns:a16="http://schemas.microsoft.com/office/drawing/2014/main" id="{CDEDE7EB-190C-1024-9B10-90557401925F}"/>
              </a:ext>
            </a:extLst>
          </p:cNvPr>
          <p:cNvPicPr>
            <a:picLocks noChangeAspect="1"/>
          </p:cNvPicPr>
          <p:nvPr/>
        </p:nvPicPr>
        <p:blipFill>
          <a:blip r:embed="rId3"/>
          <a:stretch>
            <a:fillRect/>
          </a:stretch>
        </p:blipFill>
        <p:spPr>
          <a:xfrm>
            <a:off x="5644894" y="2191517"/>
            <a:ext cx="3289242" cy="1678872"/>
          </a:xfrm>
          <a:prstGeom prst="rect">
            <a:avLst/>
          </a:prstGeom>
          <a:ln>
            <a:solidFill>
              <a:sysClr val="windowText" lastClr="000000"/>
            </a:solidFill>
          </a:ln>
        </p:spPr>
      </p:pic>
      <p:pic>
        <p:nvPicPr>
          <p:cNvPr id="6" name="Picture 5" descr="Aerial view showing a vacant piece of land after buildings and structures were removed.">
            <a:extLst>
              <a:ext uri="{FF2B5EF4-FFF2-40B4-BE49-F238E27FC236}">
                <a16:creationId xmlns:a16="http://schemas.microsoft.com/office/drawing/2014/main" id="{360590E3-7B3C-EAEA-C1B2-75C724D54F0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48845" y="4320421"/>
            <a:ext cx="3209317" cy="1595693"/>
          </a:xfrm>
          <a:prstGeom prst="rect">
            <a:avLst/>
          </a:prstGeom>
          <a:ln>
            <a:solidFill>
              <a:sysClr val="windowText" lastClr="000000"/>
            </a:solidFill>
          </a:ln>
        </p:spPr>
      </p:pic>
      <p:sp>
        <p:nvSpPr>
          <p:cNvPr id="2" name="Title 1">
            <a:extLst>
              <a:ext uri="{FF2B5EF4-FFF2-40B4-BE49-F238E27FC236}">
                <a16:creationId xmlns:a16="http://schemas.microsoft.com/office/drawing/2014/main" id="{AE7BEBF4-9505-77DD-7728-61235537B621}"/>
              </a:ext>
            </a:extLst>
          </p:cNvPr>
          <p:cNvSpPr>
            <a:spLocks noGrp="1"/>
          </p:cNvSpPr>
          <p:nvPr>
            <p:ph type="title"/>
          </p:nvPr>
        </p:nvSpPr>
        <p:spPr>
          <a:xfrm>
            <a:off x="104172" y="387474"/>
            <a:ext cx="6602062" cy="1062546"/>
          </a:xfrm>
        </p:spPr>
        <p:txBody>
          <a:bodyPr>
            <a:noAutofit/>
          </a:bodyPr>
          <a:lstStyle/>
          <a:p>
            <a:pPr>
              <a:lnSpc>
                <a:spcPts val="3400"/>
              </a:lnSpc>
            </a:pPr>
            <a:r>
              <a:rPr lang="en-US" dirty="0"/>
              <a:t>Brownfield Assessments</a:t>
            </a:r>
          </a:p>
        </p:txBody>
      </p:sp>
      <p:sp>
        <p:nvSpPr>
          <p:cNvPr id="11" name="TextBox 10">
            <a:extLst>
              <a:ext uri="{FF2B5EF4-FFF2-40B4-BE49-F238E27FC236}">
                <a16:creationId xmlns:a16="http://schemas.microsoft.com/office/drawing/2014/main" id="{BF2D0DFE-6EBA-D28D-E33C-C826416D8092}"/>
              </a:ext>
            </a:extLst>
          </p:cNvPr>
          <p:cNvSpPr txBox="1"/>
          <p:nvPr/>
        </p:nvSpPr>
        <p:spPr>
          <a:xfrm>
            <a:off x="11582400" y="592688"/>
            <a:ext cx="1591032" cy="430887"/>
          </a:xfrm>
          <a:prstGeom prst="rect">
            <a:avLst/>
          </a:prstGeom>
          <a:noFill/>
        </p:spPr>
        <p:txBody>
          <a:bodyPr wrap="square" rtlCol="0">
            <a:spAutoFit/>
          </a:bodyPr>
          <a:lstStyle/>
          <a:p>
            <a:r>
              <a:rPr lang="en-US" sz="1100" dirty="0"/>
              <a:t>Photo source: ReviseSociology.com</a:t>
            </a:r>
          </a:p>
        </p:txBody>
      </p:sp>
      <p:graphicFrame>
        <p:nvGraphicFramePr>
          <p:cNvPr id="3" name="Diagram 2">
            <a:extLst>
              <a:ext uri="{FF2B5EF4-FFF2-40B4-BE49-F238E27FC236}">
                <a16:creationId xmlns:a16="http://schemas.microsoft.com/office/drawing/2014/main" id="{0ED29085-DE3B-4519-C124-DA3B9F75A5F6}"/>
              </a:ext>
            </a:extLst>
          </p:cNvPr>
          <p:cNvGraphicFramePr/>
          <p:nvPr>
            <p:extLst>
              <p:ext uri="{D42A27DB-BD31-4B8C-83A1-F6EECF244321}">
                <p14:modId xmlns:p14="http://schemas.microsoft.com/office/powerpoint/2010/main" val="1119384818"/>
              </p:ext>
            </p:extLst>
          </p:nvPr>
        </p:nvGraphicFramePr>
        <p:xfrm>
          <a:off x="185838" y="2455124"/>
          <a:ext cx="5368484" cy="401540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TextBox 6">
            <a:extLst>
              <a:ext uri="{FF2B5EF4-FFF2-40B4-BE49-F238E27FC236}">
                <a16:creationId xmlns:a16="http://schemas.microsoft.com/office/drawing/2014/main" id="{199BB752-C06A-F597-9C78-212EB508E9A7}"/>
              </a:ext>
            </a:extLst>
          </p:cNvPr>
          <p:cNvSpPr txBox="1"/>
          <p:nvPr/>
        </p:nvSpPr>
        <p:spPr>
          <a:xfrm>
            <a:off x="6625852" y="3831919"/>
            <a:ext cx="2518148"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Google Earth – 12/2005 Image</a:t>
            </a:r>
          </a:p>
        </p:txBody>
      </p:sp>
      <p:sp>
        <p:nvSpPr>
          <p:cNvPr id="8" name="TextBox 7">
            <a:extLst>
              <a:ext uri="{FF2B5EF4-FFF2-40B4-BE49-F238E27FC236}">
                <a16:creationId xmlns:a16="http://schemas.microsoft.com/office/drawing/2014/main" id="{EEC2D98D-BACC-9D4E-4C51-DAC432D06894}"/>
              </a:ext>
            </a:extLst>
          </p:cNvPr>
          <p:cNvSpPr txBox="1"/>
          <p:nvPr/>
        </p:nvSpPr>
        <p:spPr>
          <a:xfrm>
            <a:off x="6721117" y="5879616"/>
            <a:ext cx="2327617"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Google Earth – 9/2020 Image</a:t>
            </a:r>
          </a:p>
        </p:txBody>
      </p:sp>
      <p:sp>
        <p:nvSpPr>
          <p:cNvPr id="12" name="TextBox 11">
            <a:extLst>
              <a:ext uri="{FF2B5EF4-FFF2-40B4-BE49-F238E27FC236}">
                <a16:creationId xmlns:a16="http://schemas.microsoft.com/office/drawing/2014/main" id="{954547A8-A21C-D39A-A117-C553A643292C}"/>
              </a:ext>
            </a:extLst>
          </p:cNvPr>
          <p:cNvSpPr txBox="1"/>
          <p:nvPr/>
        </p:nvSpPr>
        <p:spPr>
          <a:xfrm>
            <a:off x="6064116" y="6146951"/>
            <a:ext cx="3209317"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a:ln>
                  <a:noFill/>
                </a:ln>
                <a:solidFill>
                  <a:prstClr val="black"/>
                </a:solidFill>
                <a:effectLst/>
                <a:uLnTx/>
                <a:uFillTx/>
              </a:rPr>
              <a:t>Former Sheridan Carnation Site</a:t>
            </a:r>
          </a:p>
        </p:txBody>
      </p:sp>
      <p:sp>
        <p:nvSpPr>
          <p:cNvPr id="16" name="TextBox 15">
            <a:extLst>
              <a:ext uri="{FF2B5EF4-FFF2-40B4-BE49-F238E27FC236}">
                <a16:creationId xmlns:a16="http://schemas.microsoft.com/office/drawing/2014/main" id="{D81F9695-8D64-5131-9BCB-F8ABAACECF01}"/>
              </a:ext>
            </a:extLst>
          </p:cNvPr>
          <p:cNvSpPr txBox="1"/>
          <p:nvPr/>
        </p:nvSpPr>
        <p:spPr>
          <a:xfrm>
            <a:off x="0" y="1601262"/>
            <a:ext cx="3074457" cy="707886"/>
          </a:xfrm>
          <a:prstGeom prst="rect">
            <a:avLst/>
          </a:prstGeom>
          <a:noFill/>
        </p:spPr>
        <p:txBody>
          <a:bodyPr wrap="square">
            <a:spAutoFit/>
          </a:bodyPr>
          <a:lstStyle/>
          <a:p>
            <a:pPr algn="ctr"/>
            <a:r>
              <a:rPr lang="en-US" sz="4000" b="1" dirty="0">
                <a:solidFill>
                  <a:schemeClr val="accent3">
                    <a:lumMod val="50000"/>
                  </a:schemeClr>
                </a:solidFill>
              </a:rPr>
              <a:t>ELIGIBILITY</a:t>
            </a:r>
          </a:p>
        </p:txBody>
      </p:sp>
    </p:spTree>
    <p:extLst>
      <p:ext uri="{BB962C8B-B14F-4D97-AF65-F5344CB8AC3E}">
        <p14:creationId xmlns:p14="http://schemas.microsoft.com/office/powerpoint/2010/main" val="27980065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CDCC87-E2EB-5677-FE9C-58134586E801}"/>
            </a:ext>
          </a:extLst>
        </p:cNvPr>
        <p:cNvGrpSpPr/>
        <p:nvPr/>
      </p:nvGrpSpPr>
      <p:grpSpPr>
        <a:xfrm>
          <a:off x="0" y="0"/>
          <a:ext cx="0" cy="0"/>
          <a:chOff x="0" y="0"/>
          <a:chExt cx="0" cy="0"/>
        </a:xfrm>
      </p:grpSpPr>
      <p:sp>
        <p:nvSpPr>
          <p:cNvPr id="16" name="TextBox 15">
            <a:extLst>
              <a:ext uri="{FF2B5EF4-FFF2-40B4-BE49-F238E27FC236}">
                <a16:creationId xmlns:a16="http://schemas.microsoft.com/office/drawing/2014/main" id="{1D974C6A-B951-556B-0F50-022ACD798D0C}"/>
              </a:ext>
            </a:extLst>
          </p:cNvPr>
          <p:cNvSpPr txBox="1"/>
          <p:nvPr/>
        </p:nvSpPr>
        <p:spPr>
          <a:xfrm>
            <a:off x="5020340" y="1717065"/>
            <a:ext cx="4038600" cy="4525963"/>
          </a:xfrm>
          <a:prstGeom prst="rect">
            <a:avLst/>
          </a:prstGeom>
        </p:spPr>
        <p:txBody>
          <a:bodyPr vert="horz" lIns="91440" tIns="45720" rIns="91440" bIns="45720" rtlCol="0">
            <a:normAutofit/>
          </a:bodyPr>
          <a:lstStyle/>
          <a:p>
            <a:pPr algn="ctr">
              <a:spcBef>
                <a:spcPct val="20000"/>
              </a:spcBef>
            </a:pPr>
            <a:endParaRPr lang="en-US" sz="2800" b="1" dirty="0">
              <a:latin typeface="Arial"/>
              <a:cs typeface="Arial"/>
            </a:endParaRPr>
          </a:p>
          <a:p>
            <a:pPr algn="ctr">
              <a:spcBef>
                <a:spcPct val="20000"/>
              </a:spcBef>
            </a:pPr>
            <a:r>
              <a:rPr lang="en-US" sz="2800" b="1" dirty="0">
                <a:latin typeface="Arial"/>
                <a:cs typeface="Arial"/>
              </a:rPr>
              <a:t>Baseline Environmental Assessment</a:t>
            </a:r>
          </a:p>
        </p:txBody>
      </p:sp>
      <p:sp>
        <p:nvSpPr>
          <p:cNvPr id="2" name="Title 1">
            <a:extLst>
              <a:ext uri="{FF2B5EF4-FFF2-40B4-BE49-F238E27FC236}">
                <a16:creationId xmlns:a16="http://schemas.microsoft.com/office/drawing/2014/main" id="{5EBE2549-5A38-F8A9-9527-4E41FE37563A}"/>
              </a:ext>
            </a:extLst>
          </p:cNvPr>
          <p:cNvSpPr>
            <a:spLocks noGrp="1"/>
          </p:cNvSpPr>
          <p:nvPr>
            <p:ph type="title"/>
          </p:nvPr>
        </p:nvSpPr>
        <p:spPr/>
        <p:txBody>
          <a:bodyPr vert="horz" lIns="91440" tIns="45720" rIns="91440" bIns="45720" rtlCol="0" anchor="ctr">
            <a:normAutofit/>
          </a:bodyPr>
          <a:lstStyle/>
          <a:p>
            <a:r>
              <a:rPr lang="en-US" b="1" i="0" kern="1200" cap="all">
                <a:latin typeface="Arial Narrow"/>
                <a:ea typeface="+mj-ea"/>
                <a:cs typeface="Arial Narrow"/>
              </a:rPr>
              <a:t>What is a BEA?</a:t>
            </a:r>
          </a:p>
        </p:txBody>
      </p:sp>
      <p:sp>
        <p:nvSpPr>
          <p:cNvPr id="11" name="TextBox 10">
            <a:extLst>
              <a:ext uri="{FF2B5EF4-FFF2-40B4-BE49-F238E27FC236}">
                <a16:creationId xmlns:a16="http://schemas.microsoft.com/office/drawing/2014/main" id="{EFF8315E-D681-6B5D-5C4F-D9E13CE4B926}"/>
              </a:ext>
            </a:extLst>
          </p:cNvPr>
          <p:cNvSpPr txBox="1"/>
          <p:nvPr/>
        </p:nvSpPr>
        <p:spPr>
          <a:xfrm>
            <a:off x="11582400" y="592688"/>
            <a:ext cx="1591032" cy="430887"/>
          </a:xfrm>
          <a:prstGeom prst="rect">
            <a:avLst/>
          </a:prstGeom>
          <a:noFill/>
        </p:spPr>
        <p:txBody>
          <a:bodyPr wrap="square" rtlCol="0">
            <a:spAutoFit/>
          </a:bodyPr>
          <a:lstStyle/>
          <a:p>
            <a:pPr>
              <a:spcAft>
                <a:spcPts val="600"/>
              </a:spcAft>
            </a:pPr>
            <a:r>
              <a:rPr lang="en-US" sz="1100"/>
              <a:t>Photo source: ReviseSociology.com</a:t>
            </a:r>
          </a:p>
        </p:txBody>
      </p:sp>
      <p:graphicFrame>
        <p:nvGraphicFramePr>
          <p:cNvPr id="3" name="Diagram 2">
            <a:extLst>
              <a:ext uri="{FF2B5EF4-FFF2-40B4-BE49-F238E27FC236}">
                <a16:creationId xmlns:a16="http://schemas.microsoft.com/office/drawing/2014/main" id="{11DADB1B-A07D-2919-6E0C-B496F1676902}"/>
              </a:ext>
            </a:extLst>
          </p:cNvPr>
          <p:cNvGraphicFramePr/>
          <p:nvPr>
            <p:extLst>
              <p:ext uri="{D42A27DB-BD31-4B8C-83A1-F6EECF244321}">
                <p14:modId xmlns:p14="http://schemas.microsoft.com/office/powerpoint/2010/main" val="958151355"/>
              </p:ext>
            </p:extLst>
          </p:nvPr>
        </p:nvGraphicFramePr>
        <p:xfrm>
          <a:off x="191386" y="1717065"/>
          <a:ext cx="507173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329600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0EE3A-3DAF-28BD-728F-3B01E3B0B7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D2C2A7-F2B5-9517-123B-BE342A70886B}"/>
              </a:ext>
            </a:extLst>
          </p:cNvPr>
          <p:cNvSpPr>
            <a:spLocks noGrp="1"/>
          </p:cNvSpPr>
          <p:nvPr>
            <p:ph type="title"/>
          </p:nvPr>
        </p:nvSpPr>
        <p:spPr>
          <a:xfrm>
            <a:off x="104172" y="387474"/>
            <a:ext cx="6602062" cy="1062546"/>
          </a:xfrm>
        </p:spPr>
        <p:txBody>
          <a:bodyPr>
            <a:noAutofit/>
          </a:bodyPr>
          <a:lstStyle/>
          <a:p>
            <a:pPr>
              <a:lnSpc>
                <a:spcPts val="3400"/>
              </a:lnSpc>
            </a:pPr>
            <a:r>
              <a:rPr lang="en-US" dirty="0"/>
              <a:t>What is Due Care?</a:t>
            </a:r>
          </a:p>
        </p:txBody>
      </p:sp>
      <p:sp>
        <p:nvSpPr>
          <p:cNvPr id="11" name="TextBox 10">
            <a:extLst>
              <a:ext uri="{FF2B5EF4-FFF2-40B4-BE49-F238E27FC236}">
                <a16:creationId xmlns:a16="http://schemas.microsoft.com/office/drawing/2014/main" id="{49E92827-42D2-A275-0CDA-2262BD0CD7DB}"/>
              </a:ext>
            </a:extLst>
          </p:cNvPr>
          <p:cNvSpPr txBox="1"/>
          <p:nvPr/>
        </p:nvSpPr>
        <p:spPr>
          <a:xfrm>
            <a:off x="11582400" y="592688"/>
            <a:ext cx="1591032" cy="430887"/>
          </a:xfrm>
          <a:prstGeom prst="rect">
            <a:avLst/>
          </a:prstGeom>
          <a:noFill/>
        </p:spPr>
        <p:txBody>
          <a:bodyPr wrap="square" rtlCol="0">
            <a:spAutoFit/>
          </a:bodyPr>
          <a:lstStyle/>
          <a:p>
            <a:r>
              <a:rPr lang="en-US" sz="1100" dirty="0"/>
              <a:t>Photo source: ReviseSociology.com</a:t>
            </a:r>
          </a:p>
        </p:txBody>
      </p:sp>
      <p:pic>
        <p:nvPicPr>
          <p:cNvPr id="5" name="Picture 4" descr="Young girl lifting up earth">
            <a:extLst>
              <a:ext uri="{FF2B5EF4-FFF2-40B4-BE49-F238E27FC236}">
                <a16:creationId xmlns:a16="http://schemas.microsoft.com/office/drawing/2014/main" id="{CB34257E-B36C-0DAE-0A7D-25ED4A6261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3916" y="1637414"/>
            <a:ext cx="7396168" cy="491471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TextBox 5">
            <a:extLst>
              <a:ext uri="{FF2B5EF4-FFF2-40B4-BE49-F238E27FC236}">
                <a16:creationId xmlns:a16="http://schemas.microsoft.com/office/drawing/2014/main" id="{020500AC-AAE0-7DBB-A0AF-3BCF174A3726}"/>
              </a:ext>
            </a:extLst>
          </p:cNvPr>
          <p:cNvSpPr txBox="1"/>
          <p:nvPr/>
        </p:nvSpPr>
        <p:spPr>
          <a:xfrm>
            <a:off x="5156791" y="2228671"/>
            <a:ext cx="3030279" cy="1569660"/>
          </a:xfrm>
          <a:prstGeom prst="rect">
            <a:avLst/>
          </a:prstGeom>
          <a:noFill/>
        </p:spPr>
        <p:txBody>
          <a:bodyPr wrap="square" rtlCol="0">
            <a:spAutoFit/>
          </a:bodyPr>
          <a:lstStyle/>
          <a:p>
            <a:r>
              <a:rPr lang="en-US" sz="2400" dirty="0"/>
              <a:t>Owner and operator’s legal responsibility to protect human health on the property.</a:t>
            </a:r>
          </a:p>
        </p:txBody>
      </p:sp>
      <p:sp>
        <p:nvSpPr>
          <p:cNvPr id="3" name="TextBox 2">
            <a:extLst>
              <a:ext uri="{FF2B5EF4-FFF2-40B4-BE49-F238E27FC236}">
                <a16:creationId xmlns:a16="http://schemas.microsoft.com/office/drawing/2014/main" id="{DAFD74E9-F2CB-5853-FC40-80DC7AEA96DB}"/>
              </a:ext>
            </a:extLst>
          </p:cNvPr>
          <p:cNvSpPr txBox="1"/>
          <p:nvPr/>
        </p:nvSpPr>
        <p:spPr>
          <a:xfrm>
            <a:off x="5156790" y="4295553"/>
            <a:ext cx="3030279" cy="646331"/>
          </a:xfrm>
          <a:prstGeom prst="rect">
            <a:avLst/>
          </a:prstGeom>
          <a:noFill/>
        </p:spPr>
        <p:txBody>
          <a:bodyPr wrap="square" rtlCol="0">
            <a:spAutoFit/>
          </a:bodyPr>
          <a:lstStyle/>
          <a:p>
            <a:r>
              <a:rPr lang="en-US" i="1" dirty="0"/>
              <a:t>Regardless of who caused the contamination!</a:t>
            </a:r>
          </a:p>
        </p:txBody>
      </p:sp>
    </p:spTree>
    <p:extLst>
      <p:ext uri="{BB962C8B-B14F-4D97-AF65-F5344CB8AC3E}">
        <p14:creationId xmlns:p14="http://schemas.microsoft.com/office/powerpoint/2010/main" val="11591398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884145-9BA8-117D-46B1-4F05E339F9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83B3C3-5871-1C61-4229-5B67B086F638}"/>
              </a:ext>
            </a:extLst>
          </p:cNvPr>
          <p:cNvSpPr>
            <a:spLocks noGrp="1"/>
          </p:cNvSpPr>
          <p:nvPr>
            <p:ph type="title"/>
          </p:nvPr>
        </p:nvSpPr>
        <p:spPr>
          <a:xfrm>
            <a:off x="104172" y="387474"/>
            <a:ext cx="6602062" cy="1062546"/>
          </a:xfrm>
        </p:spPr>
        <p:txBody>
          <a:bodyPr>
            <a:noAutofit/>
          </a:bodyPr>
          <a:lstStyle/>
          <a:p>
            <a:pPr>
              <a:lnSpc>
                <a:spcPts val="3400"/>
              </a:lnSpc>
            </a:pPr>
            <a:r>
              <a:rPr lang="en-US" dirty="0"/>
              <a:t>Brownfield grants &amp; loans</a:t>
            </a:r>
          </a:p>
        </p:txBody>
      </p:sp>
      <p:graphicFrame>
        <p:nvGraphicFramePr>
          <p:cNvPr id="3" name="Diagram 2">
            <a:extLst>
              <a:ext uri="{FF2B5EF4-FFF2-40B4-BE49-F238E27FC236}">
                <a16:creationId xmlns:a16="http://schemas.microsoft.com/office/drawing/2014/main" id="{9CFD979F-AC63-09AB-9D85-A2808E057332}"/>
              </a:ext>
            </a:extLst>
          </p:cNvPr>
          <p:cNvGraphicFramePr/>
          <p:nvPr>
            <p:extLst>
              <p:ext uri="{D42A27DB-BD31-4B8C-83A1-F6EECF244321}">
                <p14:modId xmlns:p14="http://schemas.microsoft.com/office/powerpoint/2010/main" val="2557908354"/>
              </p:ext>
            </p:extLst>
          </p:nvPr>
        </p:nvGraphicFramePr>
        <p:xfrm>
          <a:off x="27874" y="2293679"/>
          <a:ext cx="5490424" cy="43067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TextBox 18">
            <a:extLst>
              <a:ext uri="{FF2B5EF4-FFF2-40B4-BE49-F238E27FC236}">
                <a16:creationId xmlns:a16="http://schemas.microsoft.com/office/drawing/2014/main" id="{33EFA8D7-2010-A6C8-527C-5627E09DD9A2}"/>
              </a:ext>
            </a:extLst>
          </p:cNvPr>
          <p:cNvSpPr txBox="1"/>
          <p:nvPr/>
        </p:nvSpPr>
        <p:spPr>
          <a:xfrm>
            <a:off x="217715" y="1552007"/>
            <a:ext cx="4018897" cy="707886"/>
          </a:xfrm>
          <a:prstGeom prst="rect">
            <a:avLst/>
          </a:prstGeom>
          <a:noFill/>
        </p:spPr>
        <p:txBody>
          <a:bodyPr wrap="square">
            <a:spAutoFit/>
          </a:bodyPr>
          <a:lstStyle/>
          <a:p>
            <a:r>
              <a:rPr lang="en-US" sz="4000" b="1" dirty="0">
                <a:solidFill>
                  <a:schemeClr val="accent3">
                    <a:lumMod val="50000"/>
                  </a:schemeClr>
                </a:solidFill>
              </a:rPr>
              <a:t>OVERVIEW</a:t>
            </a:r>
          </a:p>
        </p:txBody>
      </p:sp>
      <p:pic>
        <p:nvPicPr>
          <p:cNvPr id="6" name="Picture 5" descr="Photo of property showing dilapidated building in the background and overgrown grass in the foreground.">
            <a:extLst>
              <a:ext uri="{FF2B5EF4-FFF2-40B4-BE49-F238E27FC236}">
                <a16:creationId xmlns:a16="http://schemas.microsoft.com/office/drawing/2014/main" id="{CCB59D8A-A444-17C5-4953-D443012963C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773479" y="1729667"/>
            <a:ext cx="2980704" cy="2235528"/>
          </a:xfrm>
          <a:prstGeom prst="rect">
            <a:avLst/>
          </a:prstGeom>
          <a:ln>
            <a:solidFill>
              <a:schemeClr val="tx1"/>
            </a:solidFill>
          </a:ln>
          <a:effectLst/>
        </p:spPr>
      </p:pic>
      <p:pic>
        <p:nvPicPr>
          <p:cNvPr id="7" name="Picture 6" descr="Photo of the property after the building was demolished.  The background shows  excavators and construction equipment moving remaining rubble.  The foreground shows remaining demo debris pile with bricks, concrete block, etc.">
            <a:extLst>
              <a:ext uri="{FF2B5EF4-FFF2-40B4-BE49-F238E27FC236}">
                <a16:creationId xmlns:a16="http://schemas.microsoft.com/office/drawing/2014/main" id="{9D10A8D3-DCD3-7FB8-884D-E7727B9E683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773479" y="3973388"/>
            <a:ext cx="2980704" cy="2235528"/>
          </a:xfrm>
          <a:prstGeom prst="rect">
            <a:avLst/>
          </a:prstGeom>
          <a:ln>
            <a:solidFill>
              <a:schemeClr val="tx1"/>
            </a:solidFill>
          </a:ln>
        </p:spPr>
      </p:pic>
      <p:sp>
        <p:nvSpPr>
          <p:cNvPr id="8" name="TextBox 7">
            <a:extLst>
              <a:ext uri="{FF2B5EF4-FFF2-40B4-BE49-F238E27FC236}">
                <a16:creationId xmlns:a16="http://schemas.microsoft.com/office/drawing/2014/main" id="{BD811385-8F84-695D-C9DF-F860271EB2EE}"/>
              </a:ext>
            </a:extLst>
          </p:cNvPr>
          <p:cNvSpPr txBox="1"/>
          <p:nvPr/>
        </p:nvSpPr>
        <p:spPr>
          <a:xfrm>
            <a:off x="6258633" y="6208916"/>
            <a:ext cx="2590800" cy="523220"/>
          </a:xfrm>
          <a:prstGeom prst="rect">
            <a:avLst/>
          </a:prstGeom>
          <a:noFill/>
        </p:spPr>
        <p:txBody>
          <a:bodyPr wrap="square" rtlCol="0">
            <a:spAutoFit/>
          </a:bodyPr>
          <a:lstStyle/>
          <a:p>
            <a:pPr algn="r"/>
            <a:r>
              <a:rPr lang="en-US" sz="1400" i="1" dirty="0"/>
              <a:t>Shoppes on Sherman</a:t>
            </a:r>
          </a:p>
          <a:p>
            <a:pPr algn="r"/>
            <a:r>
              <a:rPr lang="en-US" sz="1400" i="1" dirty="0"/>
              <a:t>City of Muskegon Heights</a:t>
            </a:r>
          </a:p>
        </p:txBody>
      </p:sp>
    </p:spTree>
    <p:extLst>
      <p:ext uri="{BB962C8B-B14F-4D97-AF65-F5344CB8AC3E}">
        <p14:creationId xmlns:p14="http://schemas.microsoft.com/office/powerpoint/2010/main" val="40776550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EB364-D3B7-8F7C-7940-F989961B95D4}"/>
            </a:ext>
          </a:extLst>
        </p:cNvPr>
        <p:cNvGrpSpPr/>
        <p:nvPr/>
      </p:nvGrpSpPr>
      <p:grpSpPr>
        <a:xfrm>
          <a:off x="0" y="0"/>
          <a:ext cx="0" cy="0"/>
          <a:chOff x="0" y="0"/>
          <a:chExt cx="0" cy="0"/>
        </a:xfrm>
      </p:grpSpPr>
      <p:pic>
        <p:nvPicPr>
          <p:cNvPr id="19" name="Picture 18">
            <a:extLst>
              <a:ext uri="{FF2B5EF4-FFF2-40B4-BE49-F238E27FC236}">
                <a16:creationId xmlns:a16="http://schemas.microsoft.com/office/drawing/2014/main" id="{8CEEAF9E-8E47-489D-4518-B1A6BD4FE9E0}"/>
              </a:ext>
            </a:extLst>
          </p:cNvPr>
          <p:cNvPicPr>
            <a:picLocks noChangeAspect="1"/>
          </p:cNvPicPr>
          <p:nvPr/>
        </p:nvPicPr>
        <p:blipFill>
          <a:blip r:embed="rId3"/>
          <a:stretch>
            <a:fillRect/>
          </a:stretch>
        </p:blipFill>
        <p:spPr>
          <a:xfrm>
            <a:off x="2717672" y="1601262"/>
            <a:ext cx="6426328" cy="4712932"/>
          </a:xfrm>
          <a:prstGeom prst="rect">
            <a:avLst/>
          </a:prstGeom>
        </p:spPr>
      </p:pic>
      <p:sp>
        <p:nvSpPr>
          <p:cNvPr id="2" name="Title 1">
            <a:extLst>
              <a:ext uri="{FF2B5EF4-FFF2-40B4-BE49-F238E27FC236}">
                <a16:creationId xmlns:a16="http://schemas.microsoft.com/office/drawing/2014/main" id="{31F9B7BE-9196-1AEF-E813-4D725B84F560}"/>
              </a:ext>
            </a:extLst>
          </p:cNvPr>
          <p:cNvSpPr>
            <a:spLocks noGrp="1"/>
          </p:cNvSpPr>
          <p:nvPr>
            <p:ph type="title"/>
          </p:nvPr>
        </p:nvSpPr>
        <p:spPr>
          <a:xfrm>
            <a:off x="104172" y="387474"/>
            <a:ext cx="6602062" cy="1062546"/>
          </a:xfrm>
        </p:spPr>
        <p:txBody>
          <a:bodyPr>
            <a:noAutofit/>
          </a:bodyPr>
          <a:lstStyle/>
          <a:p>
            <a:pPr>
              <a:lnSpc>
                <a:spcPts val="3400"/>
              </a:lnSpc>
            </a:pPr>
            <a:r>
              <a:rPr lang="en-US" dirty="0"/>
              <a:t>Brownfield grants &amp; loans</a:t>
            </a:r>
          </a:p>
        </p:txBody>
      </p:sp>
      <p:sp>
        <p:nvSpPr>
          <p:cNvPr id="11" name="TextBox 10">
            <a:extLst>
              <a:ext uri="{FF2B5EF4-FFF2-40B4-BE49-F238E27FC236}">
                <a16:creationId xmlns:a16="http://schemas.microsoft.com/office/drawing/2014/main" id="{7FC9DBC3-9F36-C31C-0FC7-F8AB6048A6E8}"/>
              </a:ext>
            </a:extLst>
          </p:cNvPr>
          <p:cNvSpPr txBox="1"/>
          <p:nvPr/>
        </p:nvSpPr>
        <p:spPr>
          <a:xfrm>
            <a:off x="11582400" y="592688"/>
            <a:ext cx="1591032" cy="430887"/>
          </a:xfrm>
          <a:prstGeom prst="rect">
            <a:avLst/>
          </a:prstGeom>
          <a:noFill/>
        </p:spPr>
        <p:txBody>
          <a:bodyPr wrap="square" rtlCol="0">
            <a:spAutoFit/>
          </a:bodyPr>
          <a:lstStyle/>
          <a:p>
            <a:r>
              <a:rPr lang="en-US" sz="1100" dirty="0"/>
              <a:t>Photo source: ReviseSociology.com</a:t>
            </a:r>
          </a:p>
        </p:txBody>
      </p:sp>
      <p:graphicFrame>
        <p:nvGraphicFramePr>
          <p:cNvPr id="3" name="Diagram 2">
            <a:extLst>
              <a:ext uri="{FF2B5EF4-FFF2-40B4-BE49-F238E27FC236}">
                <a16:creationId xmlns:a16="http://schemas.microsoft.com/office/drawing/2014/main" id="{82918712-26FF-F34D-1794-B40F66C5D9CF}"/>
              </a:ext>
            </a:extLst>
          </p:cNvPr>
          <p:cNvGraphicFramePr/>
          <p:nvPr>
            <p:extLst>
              <p:ext uri="{D42A27DB-BD31-4B8C-83A1-F6EECF244321}">
                <p14:modId xmlns:p14="http://schemas.microsoft.com/office/powerpoint/2010/main" val="3363884457"/>
              </p:ext>
            </p:extLst>
          </p:nvPr>
        </p:nvGraphicFramePr>
        <p:xfrm>
          <a:off x="104172" y="2298793"/>
          <a:ext cx="5108650" cy="40154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6" name="TextBox 15">
            <a:extLst>
              <a:ext uri="{FF2B5EF4-FFF2-40B4-BE49-F238E27FC236}">
                <a16:creationId xmlns:a16="http://schemas.microsoft.com/office/drawing/2014/main" id="{7F3C91B0-AC80-5C6D-6FB9-37433A76BDF6}"/>
              </a:ext>
            </a:extLst>
          </p:cNvPr>
          <p:cNvSpPr txBox="1"/>
          <p:nvPr/>
        </p:nvSpPr>
        <p:spPr>
          <a:xfrm>
            <a:off x="-126306" y="1590907"/>
            <a:ext cx="3074457" cy="707886"/>
          </a:xfrm>
          <a:prstGeom prst="rect">
            <a:avLst/>
          </a:prstGeom>
          <a:noFill/>
        </p:spPr>
        <p:txBody>
          <a:bodyPr wrap="square">
            <a:spAutoFit/>
          </a:bodyPr>
          <a:lstStyle/>
          <a:p>
            <a:pPr algn="ctr"/>
            <a:r>
              <a:rPr lang="en-US" sz="4000" b="1" dirty="0">
                <a:solidFill>
                  <a:schemeClr val="accent3">
                    <a:lumMod val="50000"/>
                  </a:schemeClr>
                </a:solidFill>
              </a:rPr>
              <a:t>ELIGIBILITY</a:t>
            </a:r>
          </a:p>
        </p:txBody>
      </p:sp>
    </p:spTree>
    <p:extLst>
      <p:ext uri="{BB962C8B-B14F-4D97-AF65-F5344CB8AC3E}">
        <p14:creationId xmlns:p14="http://schemas.microsoft.com/office/powerpoint/2010/main" val="10507418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59A2D-EAFE-5EBC-8DA2-D2984A29B9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22D4ED-72D8-7250-8E14-34040CBAD68D}"/>
              </a:ext>
            </a:extLst>
          </p:cNvPr>
          <p:cNvSpPr>
            <a:spLocks noGrp="1"/>
          </p:cNvSpPr>
          <p:nvPr>
            <p:ph type="title"/>
          </p:nvPr>
        </p:nvSpPr>
        <p:spPr>
          <a:xfrm>
            <a:off x="104172" y="387474"/>
            <a:ext cx="6602062" cy="1062546"/>
          </a:xfrm>
        </p:spPr>
        <p:txBody>
          <a:bodyPr>
            <a:noAutofit/>
          </a:bodyPr>
          <a:lstStyle/>
          <a:p>
            <a:pPr>
              <a:lnSpc>
                <a:spcPts val="3400"/>
              </a:lnSpc>
            </a:pPr>
            <a:r>
              <a:rPr lang="en-US" dirty="0"/>
              <a:t>Brownfield Tax Increment Financing  (TIF)</a:t>
            </a:r>
          </a:p>
        </p:txBody>
      </p:sp>
      <p:graphicFrame>
        <p:nvGraphicFramePr>
          <p:cNvPr id="3" name="Diagram 2">
            <a:extLst>
              <a:ext uri="{FF2B5EF4-FFF2-40B4-BE49-F238E27FC236}">
                <a16:creationId xmlns:a16="http://schemas.microsoft.com/office/drawing/2014/main" id="{313539F4-709E-7BEA-5FDC-7D63C8395707}"/>
              </a:ext>
            </a:extLst>
          </p:cNvPr>
          <p:cNvGraphicFramePr/>
          <p:nvPr>
            <p:extLst>
              <p:ext uri="{D42A27DB-BD31-4B8C-83A1-F6EECF244321}">
                <p14:modId xmlns:p14="http://schemas.microsoft.com/office/powerpoint/2010/main" val="1698802171"/>
              </p:ext>
            </p:extLst>
          </p:nvPr>
        </p:nvGraphicFramePr>
        <p:xfrm>
          <a:off x="-602353" y="2530984"/>
          <a:ext cx="4323178" cy="39127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TextBox 18">
            <a:extLst>
              <a:ext uri="{FF2B5EF4-FFF2-40B4-BE49-F238E27FC236}">
                <a16:creationId xmlns:a16="http://schemas.microsoft.com/office/drawing/2014/main" id="{23C58CAA-0B12-83AC-B84C-18E98F73D6B8}"/>
              </a:ext>
            </a:extLst>
          </p:cNvPr>
          <p:cNvSpPr txBox="1"/>
          <p:nvPr/>
        </p:nvSpPr>
        <p:spPr>
          <a:xfrm>
            <a:off x="-228600" y="1636559"/>
            <a:ext cx="3074457" cy="707886"/>
          </a:xfrm>
          <a:prstGeom prst="rect">
            <a:avLst/>
          </a:prstGeom>
          <a:noFill/>
        </p:spPr>
        <p:txBody>
          <a:bodyPr wrap="square">
            <a:spAutoFit/>
          </a:bodyPr>
          <a:lstStyle/>
          <a:p>
            <a:pPr algn="ctr"/>
            <a:r>
              <a:rPr lang="en-US" sz="4000" b="1" dirty="0">
                <a:solidFill>
                  <a:schemeClr val="accent3">
                    <a:lumMod val="50000"/>
                  </a:schemeClr>
                </a:solidFill>
              </a:rPr>
              <a:t>OVERVIEW</a:t>
            </a:r>
          </a:p>
        </p:txBody>
      </p:sp>
      <p:pic>
        <p:nvPicPr>
          <p:cNvPr id="4" name="Picture 3">
            <a:extLst>
              <a:ext uri="{FF2B5EF4-FFF2-40B4-BE49-F238E27FC236}">
                <a16:creationId xmlns:a16="http://schemas.microsoft.com/office/drawing/2014/main" id="{E61883D4-035C-F45F-BBCE-D28C09BCAB3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863268" y="2378312"/>
            <a:ext cx="5130725" cy="3330552"/>
          </a:xfrm>
          <a:prstGeom prst="rect">
            <a:avLst/>
          </a:prstGeom>
        </p:spPr>
      </p:pic>
    </p:spTree>
    <p:extLst>
      <p:ext uri="{BB962C8B-B14F-4D97-AF65-F5344CB8AC3E}">
        <p14:creationId xmlns:p14="http://schemas.microsoft.com/office/powerpoint/2010/main" val="15406786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6711A5-C3E2-D889-17F3-B3B140B994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CDC6CD-3DAB-D41D-8BA1-4F8E6A9E6D1A}"/>
              </a:ext>
            </a:extLst>
          </p:cNvPr>
          <p:cNvSpPr>
            <a:spLocks noGrp="1"/>
          </p:cNvSpPr>
          <p:nvPr>
            <p:ph type="title"/>
          </p:nvPr>
        </p:nvSpPr>
        <p:spPr>
          <a:xfrm>
            <a:off x="104172" y="387474"/>
            <a:ext cx="6602062" cy="1062546"/>
          </a:xfrm>
        </p:spPr>
        <p:txBody>
          <a:bodyPr>
            <a:noAutofit/>
          </a:bodyPr>
          <a:lstStyle/>
          <a:p>
            <a:pPr>
              <a:lnSpc>
                <a:spcPts val="3400"/>
              </a:lnSpc>
            </a:pPr>
            <a:r>
              <a:rPr lang="en-US" dirty="0"/>
              <a:t>Brownfield Tax Increment Financing  (TIF)</a:t>
            </a:r>
          </a:p>
        </p:txBody>
      </p:sp>
      <p:sp>
        <p:nvSpPr>
          <p:cNvPr id="11" name="TextBox 10">
            <a:extLst>
              <a:ext uri="{FF2B5EF4-FFF2-40B4-BE49-F238E27FC236}">
                <a16:creationId xmlns:a16="http://schemas.microsoft.com/office/drawing/2014/main" id="{21A1C13A-1E3F-39EA-0A99-8058F875A512}"/>
              </a:ext>
            </a:extLst>
          </p:cNvPr>
          <p:cNvSpPr txBox="1"/>
          <p:nvPr/>
        </p:nvSpPr>
        <p:spPr>
          <a:xfrm>
            <a:off x="11582400" y="592688"/>
            <a:ext cx="1591032" cy="430887"/>
          </a:xfrm>
          <a:prstGeom prst="rect">
            <a:avLst/>
          </a:prstGeom>
          <a:noFill/>
        </p:spPr>
        <p:txBody>
          <a:bodyPr wrap="square" rtlCol="0">
            <a:spAutoFit/>
          </a:bodyPr>
          <a:lstStyle/>
          <a:p>
            <a:r>
              <a:rPr lang="en-US" sz="1100" dirty="0"/>
              <a:t>Photo source: ReviseSociology.com</a:t>
            </a:r>
          </a:p>
        </p:txBody>
      </p:sp>
      <p:graphicFrame>
        <p:nvGraphicFramePr>
          <p:cNvPr id="3" name="Diagram 2">
            <a:extLst>
              <a:ext uri="{FF2B5EF4-FFF2-40B4-BE49-F238E27FC236}">
                <a16:creationId xmlns:a16="http://schemas.microsoft.com/office/drawing/2014/main" id="{F0A7BA09-4325-695E-5FBC-B12A09D15B1F}"/>
              </a:ext>
            </a:extLst>
          </p:cNvPr>
          <p:cNvGraphicFramePr/>
          <p:nvPr>
            <p:extLst>
              <p:ext uri="{D42A27DB-BD31-4B8C-83A1-F6EECF244321}">
                <p14:modId xmlns:p14="http://schemas.microsoft.com/office/powerpoint/2010/main" val="2020472147"/>
              </p:ext>
            </p:extLst>
          </p:nvPr>
        </p:nvGraphicFramePr>
        <p:xfrm>
          <a:off x="185838" y="2455124"/>
          <a:ext cx="5131672" cy="40154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2795F8C0-FE54-2D83-BCB7-7D18ACD67229}"/>
              </a:ext>
            </a:extLst>
          </p:cNvPr>
          <p:cNvSpPr txBox="1"/>
          <p:nvPr/>
        </p:nvSpPr>
        <p:spPr>
          <a:xfrm>
            <a:off x="6498110" y="3905277"/>
            <a:ext cx="2518148"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kern="0" dirty="0">
                <a:solidFill>
                  <a:prstClr val="black"/>
                </a:solidFill>
              </a:rPr>
              <a:t>Photo Taken During Demolition</a:t>
            </a:r>
            <a:endParaRPr kumimoji="0" lang="en-US" sz="1400" b="0" i="0" u="none" strike="noStrike" kern="0" cap="none" spc="0" normalizeH="0" baseline="0" noProof="0" dirty="0">
              <a:ln>
                <a:noFill/>
              </a:ln>
              <a:solidFill>
                <a:prstClr val="black"/>
              </a:solidFill>
              <a:effectLst/>
              <a:uLnTx/>
              <a:uFillTx/>
            </a:endParaRPr>
          </a:p>
        </p:txBody>
      </p:sp>
      <p:sp>
        <p:nvSpPr>
          <p:cNvPr id="8" name="TextBox 7">
            <a:extLst>
              <a:ext uri="{FF2B5EF4-FFF2-40B4-BE49-F238E27FC236}">
                <a16:creationId xmlns:a16="http://schemas.microsoft.com/office/drawing/2014/main" id="{8F1F930D-1035-00F5-FB63-63AAC517F53D}"/>
              </a:ext>
            </a:extLst>
          </p:cNvPr>
          <p:cNvSpPr txBox="1"/>
          <p:nvPr/>
        </p:nvSpPr>
        <p:spPr>
          <a:xfrm>
            <a:off x="6625852" y="5812728"/>
            <a:ext cx="2518148"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Google Earth – 10/2024 Image</a:t>
            </a:r>
          </a:p>
        </p:txBody>
      </p:sp>
      <p:sp>
        <p:nvSpPr>
          <p:cNvPr id="12" name="TextBox 11">
            <a:extLst>
              <a:ext uri="{FF2B5EF4-FFF2-40B4-BE49-F238E27FC236}">
                <a16:creationId xmlns:a16="http://schemas.microsoft.com/office/drawing/2014/main" id="{FAD10B34-DBCC-5708-2D4C-75BE38E9DE6F}"/>
              </a:ext>
            </a:extLst>
          </p:cNvPr>
          <p:cNvSpPr txBox="1"/>
          <p:nvPr/>
        </p:nvSpPr>
        <p:spPr>
          <a:xfrm>
            <a:off x="5438775" y="6156476"/>
            <a:ext cx="3577483"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a:ln>
                  <a:noFill/>
                </a:ln>
                <a:solidFill>
                  <a:prstClr val="black"/>
                </a:solidFill>
                <a:effectLst/>
                <a:uLnTx/>
                <a:uFillTx/>
              </a:rPr>
              <a:t>1601 Madison Ave. – Former Dexter Lock</a:t>
            </a:r>
          </a:p>
        </p:txBody>
      </p:sp>
      <p:sp>
        <p:nvSpPr>
          <p:cNvPr id="16" name="TextBox 15">
            <a:extLst>
              <a:ext uri="{FF2B5EF4-FFF2-40B4-BE49-F238E27FC236}">
                <a16:creationId xmlns:a16="http://schemas.microsoft.com/office/drawing/2014/main" id="{7ACE5513-8C72-0F96-3539-AD713EEEBC43}"/>
              </a:ext>
            </a:extLst>
          </p:cNvPr>
          <p:cNvSpPr txBox="1"/>
          <p:nvPr/>
        </p:nvSpPr>
        <p:spPr>
          <a:xfrm>
            <a:off x="0" y="1601262"/>
            <a:ext cx="3074457" cy="707886"/>
          </a:xfrm>
          <a:prstGeom prst="rect">
            <a:avLst/>
          </a:prstGeom>
          <a:noFill/>
        </p:spPr>
        <p:txBody>
          <a:bodyPr wrap="square">
            <a:spAutoFit/>
          </a:bodyPr>
          <a:lstStyle/>
          <a:p>
            <a:pPr algn="ctr"/>
            <a:r>
              <a:rPr lang="en-US" sz="4000" b="1" dirty="0">
                <a:solidFill>
                  <a:schemeClr val="accent3">
                    <a:lumMod val="50000"/>
                  </a:schemeClr>
                </a:solidFill>
              </a:rPr>
              <a:t>ELIGIBILITY</a:t>
            </a:r>
          </a:p>
        </p:txBody>
      </p:sp>
      <p:pic>
        <p:nvPicPr>
          <p:cNvPr id="10" name="Picture 9">
            <a:extLst>
              <a:ext uri="{FF2B5EF4-FFF2-40B4-BE49-F238E27FC236}">
                <a16:creationId xmlns:a16="http://schemas.microsoft.com/office/drawing/2014/main" id="{5FFD203D-68F8-46D8-A2BE-8D7260B34B9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748845" y="2129822"/>
            <a:ext cx="3147502" cy="1775455"/>
          </a:xfrm>
          <a:prstGeom prst="rect">
            <a:avLst/>
          </a:prstGeom>
        </p:spPr>
      </p:pic>
      <p:pic>
        <p:nvPicPr>
          <p:cNvPr id="14" name="Picture 13">
            <a:extLst>
              <a:ext uri="{FF2B5EF4-FFF2-40B4-BE49-F238E27FC236}">
                <a16:creationId xmlns:a16="http://schemas.microsoft.com/office/drawing/2014/main" id="{AE5E6816-0355-49FD-7BCA-C8A4F50875D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748845" y="4302106"/>
            <a:ext cx="3147504" cy="1575459"/>
          </a:xfrm>
          <a:prstGeom prst="rect">
            <a:avLst/>
          </a:prstGeom>
        </p:spPr>
      </p:pic>
    </p:spTree>
    <p:extLst>
      <p:ext uri="{BB962C8B-B14F-4D97-AF65-F5344CB8AC3E}">
        <p14:creationId xmlns:p14="http://schemas.microsoft.com/office/powerpoint/2010/main" val="10972926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grass, sky, outdoor, tree&#10;&#10;Description automatically generated">
            <a:extLst>
              <a:ext uri="{FF2B5EF4-FFF2-40B4-BE49-F238E27FC236}">
                <a16:creationId xmlns:a16="http://schemas.microsoft.com/office/drawing/2014/main" id="{14654212-5A66-88E4-E9FB-BB4F169DBEA2}"/>
              </a:ext>
            </a:extLst>
          </p:cNvPr>
          <p:cNvPicPr>
            <a:picLocks noChangeAspect="1"/>
          </p:cNvPicPr>
          <p:nvPr/>
        </p:nvPicPr>
        <p:blipFill>
          <a:blip r:embed="rId3"/>
          <a:stretch>
            <a:fillRect/>
          </a:stretch>
        </p:blipFill>
        <p:spPr>
          <a:xfrm>
            <a:off x="0" y="1462643"/>
            <a:ext cx="9144000" cy="5395357"/>
          </a:xfrm>
          <a:prstGeom prst="rect">
            <a:avLst/>
          </a:prstGeom>
        </p:spPr>
      </p:pic>
      <p:sp>
        <p:nvSpPr>
          <p:cNvPr id="2" name="Title 1"/>
          <p:cNvSpPr>
            <a:spLocks noGrp="1"/>
          </p:cNvSpPr>
          <p:nvPr>
            <p:ph type="title"/>
          </p:nvPr>
        </p:nvSpPr>
        <p:spPr/>
        <p:txBody>
          <a:bodyPr>
            <a:noAutofit/>
          </a:bodyPr>
          <a:lstStyle/>
          <a:p>
            <a:pPr>
              <a:lnSpc>
                <a:spcPts val="3400"/>
              </a:lnSpc>
            </a:pPr>
            <a:r>
              <a:rPr lang="en-US" sz="3000" dirty="0"/>
              <a:t>brownfield SUCCESS</a:t>
            </a:r>
            <a:br>
              <a:rPr lang="en-US" sz="3000" dirty="0"/>
            </a:br>
            <a:r>
              <a:rPr lang="en-US" sz="2000" dirty="0"/>
              <a:t>Peerless Flats- Grand Haven</a:t>
            </a:r>
          </a:p>
        </p:txBody>
      </p:sp>
      <p:sp>
        <p:nvSpPr>
          <p:cNvPr id="5" name="Content Placeholder 2"/>
          <p:cNvSpPr txBox="1">
            <a:spLocks/>
          </p:cNvSpPr>
          <p:nvPr/>
        </p:nvSpPr>
        <p:spPr>
          <a:xfrm>
            <a:off x="76200" y="2273070"/>
            <a:ext cx="6477000" cy="3738902"/>
          </a:xfrm>
          <a:prstGeom prst="rect">
            <a:avLst/>
          </a:prstGeom>
        </p:spPr>
        <p:txBody>
          <a:bodyPr vert="horz" lIns="91440" tIns="45720" rIns="91440" bIns="45720" rtlCol="0">
            <a:noAutofit/>
          </a:bodyPr>
          <a:lstStyle/>
          <a:p>
            <a:pPr lvl="2">
              <a:buSzPct val="125000"/>
            </a:pPr>
            <a:endParaRPr lang="en-US" sz="2800" dirty="0"/>
          </a:p>
        </p:txBody>
      </p:sp>
      <p:graphicFrame>
        <p:nvGraphicFramePr>
          <p:cNvPr id="3" name="Diagram 2">
            <a:extLst>
              <a:ext uri="{FF2B5EF4-FFF2-40B4-BE49-F238E27FC236}">
                <a16:creationId xmlns:a16="http://schemas.microsoft.com/office/drawing/2014/main" id="{CD7B671C-FCD6-8533-8C5C-C2FA4BADDCC8}"/>
              </a:ext>
            </a:extLst>
          </p:cNvPr>
          <p:cNvGraphicFramePr/>
          <p:nvPr>
            <p:extLst>
              <p:ext uri="{D42A27DB-BD31-4B8C-83A1-F6EECF244321}">
                <p14:modId xmlns:p14="http://schemas.microsoft.com/office/powerpoint/2010/main" val="2583432741"/>
              </p:ext>
            </p:extLst>
          </p:nvPr>
        </p:nvGraphicFramePr>
        <p:xfrm>
          <a:off x="5394960" y="1552354"/>
          <a:ext cx="3644899" cy="23795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042790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3D0BAC-DB2F-C100-E510-4C6EC0660D9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1487010"/>
            <a:ext cx="9144000" cy="5407980"/>
          </a:xfrm>
          <a:prstGeom prst="rect">
            <a:avLst/>
          </a:prstGeom>
        </p:spPr>
      </p:pic>
      <p:sp>
        <p:nvSpPr>
          <p:cNvPr id="2" name="Title 1"/>
          <p:cNvSpPr>
            <a:spLocks noGrp="1"/>
          </p:cNvSpPr>
          <p:nvPr>
            <p:ph type="title"/>
          </p:nvPr>
        </p:nvSpPr>
        <p:spPr/>
        <p:txBody>
          <a:bodyPr>
            <a:noAutofit/>
          </a:bodyPr>
          <a:lstStyle/>
          <a:p>
            <a:pPr>
              <a:lnSpc>
                <a:spcPts val="3400"/>
              </a:lnSpc>
            </a:pPr>
            <a:r>
              <a:rPr lang="en-US" sz="3000" dirty="0"/>
              <a:t>brownfield SUCCESS</a:t>
            </a:r>
            <a:br>
              <a:rPr lang="en-US" sz="3000" dirty="0"/>
            </a:br>
            <a:r>
              <a:rPr lang="en-US" sz="2000" dirty="0"/>
              <a:t>Peerless Flats – Grand Haven</a:t>
            </a:r>
          </a:p>
        </p:txBody>
      </p:sp>
      <p:sp>
        <p:nvSpPr>
          <p:cNvPr id="5" name="Content Placeholder 2"/>
          <p:cNvSpPr txBox="1">
            <a:spLocks/>
          </p:cNvSpPr>
          <p:nvPr/>
        </p:nvSpPr>
        <p:spPr>
          <a:xfrm>
            <a:off x="76200" y="2273070"/>
            <a:ext cx="6477000" cy="3738902"/>
          </a:xfrm>
          <a:prstGeom prst="rect">
            <a:avLst/>
          </a:prstGeom>
        </p:spPr>
        <p:txBody>
          <a:bodyPr vert="horz" lIns="91440" tIns="45720" rIns="91440" bIns="45720" rtlCol="0">
            <a:noAutofit/>
          </a:bodyPr>
          <a:lstStyle/>
          <a:p>
            <a:pPr lvl="2">
              <a:buSzPct val="125000"/>
            </a:pPr>
            <a:endParaRPr lang="en-US" sz="2800" dirty="0"/>
          </a:p>
        </p:txBody>
      </p:sp>
      <p:graphicFrame>
        <p:nvGraphicFramePr>
          <p:cNvPr id="4" name="Diagram 3">
            <a:extLst>
              <a:ext uri="{FF2B5EF4-FFF2-40B4-BE49-F238E27FC236}">
                <a16:creationId xmlns:a16="http://schemas.microsoft.com/office/drawing/2014/main" id="{3FDCFEAD-E1C0-51F1-E1C9-6E1C879897D7}"/>
              </a:ext>
            </a:extLst>
          </p:cNvPr>
          <p:cNvGraphicFramePr/>
          <p:nvPr>
            <p:extLst>
              <p:ext uri="{D42A27DB-BD31-4B8C-83A1-F6EECF244321}">
                <p14:modId xmlns:p14="http://schemas.microsoft.com/office/powerpoint/2010/main" val="1999745925"/>
              </p:ext>
            </p:extLst>
          </p:nvPr>
        </p:nvGraphicFramePr>
        <p:xfrm>
          <a:off x="0" y="1577185"/>
          <a:ext cx="3762375" cy="26138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508063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D7DF3-B8EB-8B2C-F156-0DB31D8B5B80}"/>
              </a:ext>
            </a:extLst>
          </p:cNvPr>
          <p:cNvSpPr>
            <a:spLocks noGrp="1"/>
          </p:cNvSpPr>
          <p:nvPr>
            <p:ph type="title"/>
          </p:nvPr>
        </p:nvSpPr>
        <p:spPr/>
        <p:txBody>
          <a:bodyPr/>
          <a:lstStyle/>
          <a:p>
            <a:r>
              <a:rPr lang="en-US" sz="3200" dirty="0"/>
              <a:t>brownfield in progress</a:t>
            </a:r>
            <a:br>
              <a:rPr lang="en-US" sz="3200" dirty="0"/>
            </a:br>
            <a:r>
              <a:rPr lang="en-US" sz="2400" dirty="0"/>
              <a:t>Main Street park, </a:t>
            </a:r>
            <a:r>
              <a:rPr lang="en-US" sz="2400" dirty="0" err="1"/>
              <a:t>chelsea</a:t>
            </a:r>
            <a:endParaRPr lang="en-US" dirty="0"/>
          </a:p>
        </p:txBody>
      </p:sp>
      <p:pic>
        <p:nvPicPr>
          <p:cNvPr id="7" name="Content Placeholder 6" descr="A picture containing building, plant, stone, arch&#10;&#10;AI-generated content may be incorrect.">
            <a:extLst>
              <a:ext uri="{FF2B5EF4-FFF2-40B4-BE49-F238E27FC236}">
                <a16:creationId xmlns:a16="http://schemas.microsoft.com/office/drawing/2014/main" id="{7D1D75C4-0F93-E343-0C3D-E47DB1598D89}"/>
              </a:ext>
            </a:extLst>
          </p:cNvPr>
          <p:cNvPicPr>
            <a:picLocks noGrp="1" noChangeAspect="1"/>
          </p:cNvPicPr>
          <p:nvPr>
            <p:ph idx="1"/>
          </p:nvPr>
        </p:nvPicPr>
        <p:blipFill>
          <a:blip r:embed="rId3"/>
          <a:stretch>
            <a:fillRect/>
          </a:stretch>
        </p:blipFill>
        <p:spPr>
          <a:xfrm>
            <a:off x="435685" y="1450020"/>
            <a:ext cx="7765305" cy="5407980"/>
          </a:xfrm>
        </p:spPr>
      </p:pic>
      <p:graphicFrame>
        <p:nvGraphicFramePr>
          <p:cNvPr id="3" name="Diagram 2">
            <a:extLst>
              <a:ext uri="{FF2B5EF4-FFF2-40B4-BE49-F238E27FC236}">
                <a16:creationId xmlns:a16="http://schemas.microsoft.com/office/drawing/2014/main" id="{DACDF573-A96B-1C0D-44C7-6614727A93D3}"/>
              </a:ext>
            </a:extLst>
          </p:cNvPr>
          <p:cNvGraphicFramePr/>
          <p:nvPr>
            <p:extLst>
              <p:ext uri="{D42A27DB-BD31-4B8C-83A1-F6EECF244321}">
                <p14:modId xmlns:p14="http://schemas.microsoft.com/office/powerpoint/2010/main" val="3324536999"/>
              </p:ext>
            </p:extLst>
          </p:nvPr>
        </p:nvGraphicFramePr>
        <p:xfrm>
          <a:off x="5612130" y="1715836"/>
          <a:ext cx="3644899" cy="23795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894281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BA115456-2078-8DD1-1CFD-13B0D12B585A}"/>
              </a:ext>
            </a:extLst>
          </p:cNvPr>
          <p:cNvPicPr>
            <a:picLocks noGrp="1" noChangeAspect="1"/>
          </p:cNvPicPr>
          <p:nvPr>
            <p:ph sz="half" idx="1"/>
          </p:nvPr>
        </p:nvPicPr>
        <p:blipFill>
          <a:blip r:embed="rId2" cstate="screen">
            <a:extLst>
              <a:ext uri="{28A0092B-C50C-407E-A947-70E740481C1C}">
                <a14:useLocalDpi xmlns:a14="http://schemas.microsoft.com/office/drawing/2010/main"/>
              </a:ext>
            </a:extLst>
          </a:blip>
          <a:srcRect b="-2"/>
          <a:stretch/>
        </p:blipFill>
        <p:spPr>
          <a:xfrm rot="5400000">
            <a:off x="372165" y="1802100"/>
            <a:ext cx="1579377" cy="1409307"/>
          </a:xfrm>
          <a:noFill/>
        </p:spPr>
      </p:pic>
      <p:sp>
        <p:nvSpPr>
          <p:cNvPr id="17" name="Content Placeholder 2">
            <a:extLst>
              <a:ext uri="{FF2B5EF4-FFF2-40B4-BE49-F238E27FC236}">
                <a16:creationId xmlns:a16="http://schemas.microsoft.com/office/drawing/2014/main" id="{E547D5D2-8999-A750-7B39-1E8FA1296BDF}"/>
              </a:ext>
            </a:extLst>
          </p:cNvPr>
          <p:cNvSpPr>
            <a:spLocks noGrp="1"/>
          </p:cNvSpPr>
          <p:nvPr>
            <p:ph sz="half" idx="2"/>
          </p:nvPr>
        </p:nvSpPr>
        <p:spPr>
          <a:xfrm>
            <a:off x="2262433" y="1717065"/>
            <a:ext cx="6424367" cy="4834564"/>
          </a:xfrm>
        </p:spPr>
        <p:txBody>
          <a:bodyPr/>
          <a:lstStyle/>
          <a:p>
            <a:pPr>
              <a:spcAft>
                <a:spcPts val="600"/>
              </a:spcAft>
            </a:pPr>
            <a:r>
              <a:rPr lang="en-US" dirty="0"/>
              <a:t>Michigan native---Pigeon, a farming community in the tip of The Thumb</a:t>
            </a:r>
          </a:p>
          <a:p>
            <a:pPr>
              <a:spcAft>
                <a:spcPts val="600"/>
              </a:spcAft>
            </a:pPr>
            <a:r>
              <a:rPr lang="en-US" dirty="0"/>
              <a:t>Spartan  (Go Green!) </a:t>
            </a:r>
          </a:p>
          <a:p>
            <a:pPr>
              <a:spcAft>
                <a:spcPts val="600"/>
              </a:spcAft>
            </a:pPr>
            <a:r>
              <a:rPr lang="en-US" dirty="0"/>
              <a:t>Extensive laboratory experience</a:t>
            </a:r>
          </a:p>
          <a:p>
            <a:pPr lvl="1">
              <a:spcAft>
                <a:spcPts val="600"/>
              </a:spcAft>
            </a:pPr>
            <a:r>
              <a:rPr lang="en-US" dirty="0"/>
              <a:t>17 years at </a:t>
            </a:r>
            <a:r>
              <a:rPr lang="en-US" dirty="0" err="1"/>
              <a:t>Fibertec</a:t>
            </a:r>
            <a:r>
              <a:rPr lang="en-US" dirty="0"/>
              <a:t> Environmental Services  (Laboratory Director)</a:t>
            </a:r>
          </a:p>
          <a:p>
            <a:pPr>
              <a:spcAft>
                <a:spcPts val="600"/>
              </a:spcAft>
            </a:pPr>
            <a:r>
              <a:rPr lang="en-US" dirty="0"/>
              <a:t>I love traveling to places of natural beauty!  </a:t>
            </a:r>
          </a:p>
          <a:p>
            <a:pPr lvl="1">
              <a:spcAft>
                <a:spcPts val="600"/>
              </a:spcAft>
            </a:pPr>
            <a:r>
              <a:rPr lang="en-US" dirty="0"/>
              <a:t>Michigan</a:t>
            </a:r>
          </a:p>
          <a:p>
            <a:pPr lvl="1">
              <a:spcAft>
                <a:spcPts val="600"/>
              </a:spcAft>
            </a:pPr>
            <a:r>
              <a:rPr lang="en-US" dirty="0"/>
              <a:t>California’s Highway 1</a:t>
            </a:r>
          </a:p>
          <a:p>
            <a:pPr>
              <a:spcAft>
                <a:spcPts val="600"/>
              </a:spcAft>
            </a:pPr>
            <a:r>
              <a:rPr lang="en-US" dirty="0"/>
              <a:t>Backyard pets:</a:t>
            </a:r>
          </a:p>
        </p:txBody>
      </p:sp>
      <p:sp>
        <p:nvSpPr>
          <p:cNvPr id="2" name="Title 1">
            <a:extLst>
              <a:ext uri="{FF2B5EF4-FFF2-40B4-BE49-F238E27FC236}">
                <a16:creationId xmlns:a16="http://schemas.microsoft.com/office/drawing/2014/main" id="{38A24333-1DE9-7C36-3C6E-82532E90A4CA}"/>
              </a:ext>
            </a:extLst>
          </p:cNvPr>
          <p:cNvSpPr>
            <a:spLocks noGrp="1"/>
          </p:cNvSpPr>
          <p:nvPr>
            <p:ph type="title"/>
          </p:nvPr>
        </p:nvSpPr>
        <p:spPr/>
        <p:txBody>
          <a:bodyPr anchor="ctr">
            <a:normAutofit/>
          </a:bodyPr>
          <a:lstStyle/>
          <a:p>
            <a:r>
              <a:rPr lang="en-US" dirty="0"/>
              <a:t>Getting to know your Coordinator </a:t>
            </a:r>
          </a:p>
        </p:txBody>
      </p:sp>
      <p:pic>
        <p:nvPicPr>
          <p:cNvPr id="4" name="Picture 3">
            <a:extLst>
              <a:ext uri="{FF2B5EF4-FFF2-40B4-BE49-F238E27FC236}">
                <a16:creationId xmlns:a16="http://schemas.microsoft.com/office/drawing/2014/main" id="{76C0DE75-E0A4-2B0F-9766-4788995DBEB9}"/>
              </a:ext>
            </a:extLst>
          </p:cNvPr>
          <p:cNvPicPr>
            <a:picLocks noChangeAspect="1"/>
          </p:cNvPicPr>
          <p:nvPr/>
        </p:nvPicPr>
        <p:blipFill>
          <a:blip r:embed="rId3"/>
          <a:stretch>
            <a:fillRect/>
          </a:stretch>
        </p:blipFill>
        <p:spPr>
          <a:xfrm>
            <a:off x="6361052" y="4134347"/>
            <a:ext cx="2325748" cy="2541470"/>
          </a:xfrm>
          <a:prstGeom prst="rect">
            <a:avLst/>
          </a:prstGeom>
        </p:spPr>
      </p:pic>
      <p:pic>
        <p:nvPicPr>
          <p:cNvPr id="6" name="Picture 5">
            <a:extLst>
              <a:ext uri="{FF2B5EF4-FFF2-40B4-BE49-F238E27FC236}">
                <a16:creationId xmlns:a16="http://schemas.microsoft.com/office/drawing/2014/main" id="{BD0B90F7-4A74-2C50-40B0-EF4AF8B00D0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596" y="4611241"/>
            <a:ext cx="2298371" cy="1873049"/>
          </a:xfrm>
          <a:prstGeom prst="rect">
            <a:avLst/>
          </a:prstGeom>
        </p:spPr>
      </p:pic>
    </p:spTree>
    <p:extLst>
      <p:ext uri="{BB962C8B-B14F-4D97-AF65-F5344CB8AC3E}">
        <p14:creationId xmlns:p14="http://schemas.microsoft.com/office/powerpoint/2010/main" val="2820574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9DA84-014D-9531-E624-4FFC48BA93F7}"/>
              </a:ext>
            </a:extLst>
          </p:cNvPr>
          <p:cNvSpPr>
            <a:spLocks noGrp="1"/>
          </p:cNvSpPr>
          <p:nvPr>
            <p:ph type="title"/>
          </p:nvPr>
        </p:nvSpPr>
        <p:spPr/>
        <p:txBody>
          <a:bodyPr/>
          <a:lstStyle/>
          <a:p>
            <a:r>
              <a:rPr lang="en-US" sz="4000" dirty="0"/>
              <a:t>brownfield in progress</a:t>
            </a:r>
            <a:br>
              <a:rPr lang="en-US" sz="4000" dirty="0"/>
            </a:br>
            <a:r>
              <a:rPr lang="en-US" sz="3200" dirty="0"/>
              <a:t>Main Street park, </a:t>
            </a:r>
            <a:r>
              <a:rPr lang="en-US" sz="3200" dirty="0" err="1"/>
              <a:t>chelsea</a:t>
            </a:r>
            <a:endParaRPr lang="en-US" dirty="0"/>
          </a:p>
        </p:txBody>
      </p:sp>
      <p:pic>
        <p:nvPicPr>
          <p:cNvPr id="5" name="Picture 4">
            <a:extLst>
              <a:ext uri="{FF2B5EF4-FFF2-40B4-BE49-F238E27FC236}">
                <a16:creationId xmlns:a16="http://schemas.microsoft.com/office/drawing/2014/main" id="{6B5B1BC9-1DE3-4D0E-6ADE-C82E5DCFAE02}"/>
              </a:ext>
            </a:extLst>
          </p:cNvPr>
          <p:cNvPicPr>
            <a:picLocks noChangeAspect="1"/>
          </p:cNvPicPr>
          <p:nvPr/>
        </p:nvPicPr>
        <p:blipFill>
          <a:blip r:embed="rId3"/>
          <a:stretch>
            <a:fillRect/>
          </a:stretch>
        </p:blipFill>
        <p:spPr>
          <a:xfrm>
            <a:off x="1140311" y="1450020"/>
            <a:ext cx="6249034" cy="5634105"/>
          </a:xfrm>
          <a:prstGeom prst="rect">
            <a:avLst/>
          </a:prstGeom>
        </p:spPr>
      </p:pic>
      <p:grpSp>
        <p:nvGrpSpPr>
          <p:cNvPr id="3" name="Group 2">
            <a:extLst>
              <a:ext uri="{FF2B5EF4-FFF2-40B4-BE49-F238E27FC236}">
                <a16:creationId xmlns:a16="http://schemas.microsoft.com/office/drawing/2014/main" id="{0E5C4D69-34B6-5300-2289-84946F7844E7}"/>
              </a:ext>
            </a:extLst>
          </p:cNvPr>
          <p:cNvGrpSpPr/>
          <p:nvPr/>
        </p:nvGrpSpPr>
        <p:grpSpPr>
          <a:xfrm>
            <a:off x="5381625" y="4327952"/>
            <a:ext cx="3762375" cy="2756173"/>
            <a:chOff x="0" y="-144908"/>
            <a:chExt cx="3762375" cy="2756173"/>
          </a:xfrm>
          <a:scene3d>
            <a:camera prst="orthographicFront"/>
            <a:lightRig rig="flat" dir="t"/>
          </a:scene3d>
        </p:grpSpPr>
        <p:sp>
          <p:nvSpPr>
            <p:cNvPr id="4" name="Rectangle 3">
              <a:extLst>
                <a:ext uri="{FF2B5EF4-FFF2-40B4-BE49-F238E27FC236}">
                  <a16:creationId xmlns:a16="http://schemas.microsoft.com/office/drawing/2014/main" id="{73CB8D6F-891E-696F-051C-87C5078A88B3}"/>
                </a:ext>
              </a:extLst>
            </p:cNvPr>
            <p:cNvSpPr/>
            <p:nvPr/>
          </p:nvSpPr>
          <p:spPr>
            <a:xfrm>
              <a:off x="0" y="0"/>
              <a:ext cx="3762375" cy="2611265"/>
            </a:xfrm>
            <a:prstGeom prst="rect">
              <a:avLst/>
            </a:prstGeom>
            <a:sp3d prstMaterial="dkEdge">
              <a:bevelT w="8200" h="38100"/>
            </a:sp3d>
          </p:spPr>
          <p:style>
            <a:lnRef idx="0">
              <a:schemeClr val="lt1">
                <a:hueOff val="0"/>
                <a:satOff val="0"/>
                <a:lumOff val="0"/>
                <a:alphaOff val="0"/>
              </a:schemeClr>
            </a:lnRef>
            <a:fillRef idx="2">
              <a:schemeClr val="accent3">
                <a:shade val="50000"/>
                <a:hueOff val="0"/>
                <a:satOff val="0"/>
                <a:lumOff val="0"/>
                <a:alphaOff val="0"/>
              </a:schemeClr>
            </a:fillRef>
            <a:effectRef idx="1">
              <a:schemeClr val="accent3">
                <a:shade val="50000"/>
                <a:hueOff val="0"/>
                <a:satOff val="0"/>
                <a:lumOff val="0"/>
                <a:alphaOff val="0"/>
              </a:schemeClr>
            </a:effectRef>
            <a:fontRef idx="minor">
              <a:schemeClr val="dk1"/>
            </a:fontRef>
          </p:style>
          <p:txBody>
            <a:bodyPr/>
            <a:lstStyle/>
            <a:p>
              <a:endParaRPr lang="en-US"/>
            </a:p>
          </p:txBody>
        </p:sp>
        <p:sp>
          <p:nvSpPr>
            <p:cNvPr id="6" name="TextBox 5">
              <a:extLst>
                <a:ext uri="{FF2B5EF4-FFF2-40B4-BE49-F238E27FC236}">
                  <a16:creationId xmlns:a16="http://schemas.microsoft.com/office/drawing/2014/main" id="{AD950C9A-88BB-D004-0745-6EBC1531AF23}"/>
                </a:ext>
              </a:extLst>
            </p:cNvPr>
            <p:cNvSpPr txBox="1"/>
            <p:nvPr/>
          </p:nvSpPr>
          <p:spPr>
            <a:xfrm>
              <a:off x="0" y="-144908"/>
              <a:ext cx="3762375" cy="2611265"/>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81280" tIns="81280" rIns="81280" bIns="81280" numCol="1" spcCol="1270" anchor="t" anchorCtr="0">
              <a:noAutofit/>
            </a:bodyPr>
            <a:lstStyle/>
            <a:p>
              <a:pPr marL="0" lvl="0" indent="0" algn="l" defTabSz="1422400">
                <a:lnSpc>
                  <a:spcPct val="90000"/>
                </a:lnSpc>
                <a:spcBef>
                  <a:spcPct val="0"/>
                </a:spcBef>
                <a:spcAft>
                  <a:spcPct val="35000"/>
                </a:spcAft>
                <a:buNone/>
              </a:pPr>
              <a:r>
                <a:rPr lang="en-US" sz="3200" b="1" kern="1200" dirty="0"/>
                <a:t>AFTER</a:t>
              </a:r>
            </a:p>
            <a:p>
              <a:pPr marL="228600" lvl="1" indent="-228600" algn="l" defTabSz="1066800">
                <a:lnSpc>
                  <a:spcPct val="90000"/>
                </a:lnSpc>
                <a:spcBef>
                  <a:spcPct val="0"/>
                </a:spcBef>
                <a:spcAft>
                  <a:spcPct val="15000"/>
                </a:spcAft>
                <a:buChar char="•"/>
              </a:pPr>
              <a:r>
                <a:rPr lang="en-US" sz="2400" kern="1200" dirty="0"/>
                <a:t>$1,000,000 BF Grant, </a:t>
              </a:r>
            </a:p>
            <a:p>
              <a:pPr marL="228600" lvl="1" indent="-228600" algn="l" defTabSz="1066800">
                <a:lnSpc>
                  <a:spcPct val="90000"/>
                </a:lnSpc>
                <a:spcBef>
                  <a:spcPct val="0"/>
                </a:spcBef>
                <a:spcAft>
                  <a:spcPct val="15000"/>
                </a:spcAft>
                <a:buChar char="•"/>
              </a:pPr>
              <a:r>
                <a:rPr lang="en-US" sz="2400" kern="1200" dirty="0"/>
                <a:t>$5M investment</a:t>
              </a:r>
            </a:p>
            <a:p>
              <a:pPr marL="228600" lvl="1" indent="-228600" algn="l" defTabSz="1066800">
                <a:lnSpc>
                  <a:spcPct val="90000"/>
                </a:lnSpc>
                <a:spcBef>
                  <a:spcPct val="0"/>
                </a:spcBef>
                <a:spcAft>
                  <a:spcPct val="15000"/>
                </a:spcAft>
                <a:buChar char="•"/>
              </a:pPr>
              <a:r>
                <a:rPr lang="en-US" sz="2400" kern="1200" dirty="0"/>
                <a:t>Public park: climbing wall, pickle ball, soccer, skate bowl, splash pad</a:t>
              </a:r>
            </a:p>
          </p:txBody>
        </p:sp>
      </p:grpSp>
    </p:spTree>
    <p:extLst>
      <p:ext uri="{BB962C8B-B14F-4D97-AF65-F5344CB8AC3E}">
        <p14:creationId xmlns:p14="http://schemas.microsoft.com/office/powerpoint/2010/main" val="20690037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5217EA-8620-1953-9A3E-055D58A53296}"/>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278EEA7E-55F7-638B-CE89-5FAFA5F55321}"/>
              </a:ext>
            </a:extLst>
          </p:cNvPr>
          <p:cNvPicPr>
            <a:picLocks noChangeAspect="1"/>
          </p:cNvPicPr>
          <p:nvPr/>
        </p:nvPicPr>
        <p:blipFill>
          <a:blip r:embed="rId3"/>
          <a:stretch>
            <a:fillRect/>
          </a:stretch>
        </p:blipFill>
        <p:spPr>
          <a:xfrm>
            <a:off x="76200" y="1547447"/>
            <a:ext cx="6739270" cy="5084333"/>
          </a:xfrm>
          <a:prstGeom prst="rect">
            <a:avLst/>
          </a:prstGeom>
        </p:spPr>
      </p:pic>
      <p:sp>
        <p:nvSpPr>
          <p:cNvPr id="2" name="Title 1">
            <a:extLst>
              <a:ext uri="{FF2B5EF4-FFF2-40B4-BE49-F238E27FC236}">
                <a16:creationId xmlns:a16="http://schemas.microsoft.com/office/drawing/2014/main" id="{E1B47C80-C9CD-3765-4FA8-0385B956F842}"/>
              </a:ext>
            </a:extLst>
          </p:cNvPr>
          <p:cNvSpPr>
            <a:spLocks noGrp="1"/>
          </p:cNvSpPr>
          <p:nvPr>
            <p:ph type="title"/>
          </p:nvPr>
        </p:nvSpPr>
        <p:spPr/>
        <p:txBody>
          <a:bodyPr>
            <a:noAutofit/>
          </a:bodyPr>
          <a:lstStyle/>
          <a:p>
            <a:pPr>
              <a:lnSpc>
                <a:spcPts val="3400"/>
              </a:lnSpc>
            </a:pPr>
            <a:r>
              <a:rPr lang="en-US" sz="3000" dirty="0"/>
              <a:t>brownfield in progress</a:t>
            </a:r>
            <a:br>
              <a:rPr lang="en-US" sz="3000" dirty="0"/>
            </a:br>
            <a:r>
              <a:rPr lang="en-US" sz="2000" dirty="0"/>
              <a:t>The Greenwood - </a:t>
            </a:r>
            <a:r>
              <a:rPr lang="en-US" sz="2000" dirty="0" err="1"/>
              <a:t>jackson</a:t>
            </a:r>
            <a:endParaRPr lang="en-US" sz="2000" dirty="0"/>
          </a:p>
        </p:txBody>
      </p:sp>
      <p:sp>
        <p:nvSpPr>
          <p:cNvPr id="5" name="Content Placeholder 2">
            <a:extLst>
              <a:ext uri="{FF2B5EF4-FFF2-40B4-BE49-F238E27FC236}">
                <a16:creationId xmlns:a16="http://schemas.microsoft.com/office/drawing/2014/main" id="{0D13B6EE-F549-BD59-8A96-A8F8EB7F7800}"/>
              </a:ext>
            </a:extLst>
          </p:cNvPr>
          <p:cNvSpPr txBox="1">
            <a:spLocks/>
          </p:cNvSpPr>
          <p:nvPr/>
        </p:nvSpPr>
        <p:spPr>
          <a:xfrm>
            <a:off x="76200" y="2273070"/>
            <a:ext cx="6477000" cy="3738902"/>
          </a:xfrm>
          <a:prstGeom prst="rect">
            <a:avLst/>
          </a:prstGeom>
        </p:spPr>
        <p:txBody>
          <a:bodyPr vert="horz" lIns="91440" tIns="45720" rIns="91440" bIns="45720" rtlCol="0">
            <a:noAutofit/>
          </a:bodyPr>
          <a:lstStyle/>
          <a:p>
            <a:pPr lvl="2">
              <a:buSzPct val="125000"/>
            </a:pPr>
            <a:endParaRPr lang="en-US" sz="2800" dirty="0"/>
          </a:p>
        </p:txBody>
      </p:sp>
      <p:graphicFrame>
        <p:nvGraphicFramePr>
          <p:cNvPr id="3" name="Diagram 2">
            <a:extLst>
              <a:ext uri="{FF2B5EF4-FFF2-40B4-BE49-F238E27FC236}">
                <a16:creationId xmlns:a16="http://schemas.microsoft.com/office/drawing/2014/main" id="{1C5A5159-CE59-688E-BA5D-A8C9C8B915F1}"/>
              </a:ext>
            </a:extLst>
          </p:cNvPr>
          <p:cNvGraphicFramePr/>
          <p:nvPr>
            <p:extLst>
              <p:ext uri="{D42A27DB-BD31-4B8C-83A1-F6EECF244321}">
                <p14:modId xmlns:p14="http://schemas.microsoft.com/office/powerpoint/2010/main" val="3091301090"/>
              </p:ext>
            </p:extLst>
          </p:nvPr>
        </p:nvGraphicFramePr>
        <p:xfrm>
          <a:off x="5584057" y="1552354"/>
          <a:ext cx="3455802" cy="309407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Picture 5">
            <a:extLst>
              <a:ext uri="{FF2B5EF4-FFF2-40B4-BE49-F238E27FC236}">
                <a16:creationId xmlns:a16="http://schemas.microsoft.com/office/drawing/2014/main" id="{8B5425A2-D569-361D-1D95-52BC524A1A1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27413" y="5190151"/>
            <a:ext cx="3012446" cy="2263450"/>
          </a:xfrm>
          <a:prstGeom prst="rect">
            <a:avLst/>
          </a:prstGeom>
        </p:spPr>
      </p:pic>
    </p:spTree>
    <p:extLst>
      <p:ext uri="{BB962C8B-B14F-4D97-AF65-F5344CB8AC3E}">
        <p14:creationId xmlns:p14="http://schemas.microsoft.com/office/powerpoint/2010/main" val="8180264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14AD87-49C5-F849-C3C5-F202CA94E2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212D44-1869-F907-655C-E61717944F1A}"/>
              </a:ext>
            </a:extLst>
          </p:cNvPr>
          <p:cNvSpPr>
            <a:spLocks noGrp="1"/>
          </p:cNvSpPr>
          <p:nvPr>
            <p:ph type="title"/>
          </p:nvPr>
        </p:nvSpPr>
        <p:spPr/>
        <p:txBody>
          <a:bodyPr>
            <a:noAutofit/>
          </a:bodyPr>
          <a:lstStyle/>
          <a:p>
            <a:pPr>
              <a:lnSpc>
                <a:spcPts val="3400"/>
              </a:lnSpc>
            </a:pPr>
            <a:r>
              <a:rPr lang="en-US" sz="3000" dirty="0"/>
              <a:t>brownfield in progress</a:t>
            </a:r>
            <a:br>
              <a:rPr lang="en-US" sz="3000" dirty="0"/>
            </a:br>
            <a:r>
              <a:rPr lang="en-US" sz="2000" dirty="0"/>
              <a:t>the greenwood Jackson</a:t>
            </a:r>
          </a:p>
        </p:txBody>
      </p:sp>
      <p:sp>
        <p:nvSpPr>
          <p:cNvPr id="5" name="Content Placeholder 2">
            <a:extLst>
              <a:ext uri="{FF2B5EF4-FFF2-40B4-BE49-F238E27FC236}">
                <a16:creationId xmlns:a16="http://schemas.microsoft.com/office/drawing/2014/main" id="{72BEFB41-F8B3-98B1-918B-109E6AFD6A69}"/>
              </a:ext>
            </a:extLst>
          </p:cNvPr>
          <p:cNvSpPr txBox="1">
            <a:spLocks/>
          </p:cNvSpPr>
          <p:nvPr/>
        </p:nvSpPr>
        <p:spPr>
          <a:xfrm>
            <a:off x="76200" y="2273070"/>
            <a:ext cx="6477000" cy="3738902"/>
          </a:xfrm>
          <a:prstGeom prst="rect">
            <a:avLst/>
          </a:prstGeom>
        </p:spPr>
        <p:txBody>
          <a:bodyPr vert="horz" lIns="91440" tIns="45720" rIns="91440" bIns="45720" rtlCol="0">
            <a:noAutofit/>
          </a:bodyPr>
          <a:lstStyle/>
          <a:p>
            <a:pPr lvl="2">
              <a:buSzPct val="125000"/>
            </a:pPr>
            <a:endParaRPr lang="en-US" sz="2800" dirty="0"/>
          </a:p>
        </p:txBody>
      </p:sp>
      <p:pic>
        <p:nvPicPr>
          <p:cNvPr id="9" name="Picture 8" descr="A picture containing sky, building, outdoor, road&#10;&#10;AI-generated content may be incorrect.">
            <a:extLst>
              <a:ext uri="{FF2B5EF4-FFF2-40B4-BE49-F238E27FC236}">
                <a16:creationId xmlns:a16="http://schemas.microsoft.com/office/drawing/2014/main" id="{BBEE2C8E-877E-415A-9CA3-2EED6051FA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50020"/>
            <a:ext cx="9144000" cy="6858000"/>
          </a:xfrm>
          <a:prstGeom prst="rect">
            <a:avLst/>
          </a:prstGeom>
        </p:spPr>
      </p:pic>
    </p:spTree>
    <p:extLst>
      <p:ext uri="{BB962C8B-B14F-4D97-AF65-F5344CB8AC3E}">
        <p14:creationId xmlns:p14="http://schemas.microsoft.com/office/powerpoint/2010/main" val="38163086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39D1C7-BFA5-4A5F-8835-3A9A6A0F4C2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AB44C5A0-1BE5-5977-51E5-72ABE2DE65D2}"/>
              </a:ext>
            </a:extLst>
          </p:cNvPr>
          <p:cNvPicPr>
            <a:picLocks noChangeAspect="1"/>
          </p:cNvPicPr>
          <p:nvPr/>
        </p:nvPicPr>
        <p:blipFill>
          <a:blip r:embed="rId3"/>
          <a:stretch>
            <a:fillRect/>
          </a:stretch>
        </p:blipFill>
        <p:spPr>
          <a:xfrm>
            <a:off x="76200" y="1794693"/>
            <a:ext cx="5933494" cy="4499782"/>
          </a:xfrm>
          <a:prstGeom prst="rect">
            <a:avLst/>
          </a:prstGeom>
        </p:spPr>
      </p:pic>
      <p:sp>
        <p:nvSpPr>
          <p:cNvPr id="2" name="Title 1">
            <a:extLst>
              <a:ext uri="{FF2B5EF4-FFF2-40B4-BE49-F238E27FC236}">
                <a16:creationId xmlns:a16="http://schemas.microsoft.com/office/drawing/2014/main" id="{D2FE2B3D-69C5-2E08-FAA1-1EFDCE98C088}"/>
              </a:ext>
            </a:extLst>
          </p:cNvPr>
          <p:cNvSpPr>
            <a:spLocks noGrp="1"/>
          </p:cNvSpPr>
          <p:nvPr>
            <p:ph type="title"/>
          </p:nvPr>
        </p:nvSpPr>
        <p:spPr/>
        <p:txBody>
          <a:bodyPr>
            <a:noAutofit/>
          </a:bodyPr>
          <a:lstStyle/>
          <a:p>
            <a:pPr>
              <a:lnSpc>
                <a:spcPts val="3400"/>
              </a:lnSpc>
            </a:pPr>
            <a:r>
              <a:rPr lang="en-US" sz="3000" dirty="0"/>
              <a:t>brownfield in progress</a:t>
            </a:r>
            <a:br>
              <a:rPr lang="en-US" sz="3000" dirty="0"/>
            </a:br>
            <a:r>
              <a:rPr lang="en-US" sz="2000" dirty="0"/>
              <a:t>the greenwood Jackson</a:t>
            </a:r>
          </a:p>
        </p:txBody>
      </p:sp>
      <p:sp>
        <p:nvSpPr>
          <p:cNvPr id="5" name="Content Placeholder 2">
            <a:extLst>
              <a:ext uri="{FF2B5EF4-FFF2-40B4-BE49-F238E27FC236}">
                <a16:creationId xmlns:a16="http://schemas.microsoft.com/office/drawing/2014/main" id="{907E0AFF-3329-DAA6-E1BE-DC0C6A4F61AA}"/>
              </a:ext>
            </a:extLst>
          </p:cNvPr>
          <p:cNvSpPr txBox="1">
            <a:spLocks/>
          </p:cNvSpPr>
          <p:nvPr/>
        </p:nvSpPr>
        <p:spPr>
          <a:xfrm>
            <a:off x="76200" y="2273070"/>
            <a:ext cx="6477000" cy="3738902"/>
          </a:xfrm>
          <a:prstGeom prst="rect">
            <a:avLst/>
          </a:prstGeom>
        </p:spPr>
        <p:txBody>
          <a:bodyPr vert="horz" lIns="91440" tIns="45720" rIns="91440" bIns="45720" rtlCol="0">
            <a:noAutofit/>
          </a:bodyPr>
          <a:lstStyle/>
          <a:p>
            <a:pPr lvl="2">
              <a:buSzPct val="125000"/>
            </a:pPr>
            <a:endParaRPr lang="en-US" sz="2800" dirty="0"/>
          </a:p>
        </p:txBody>
      </p:sp>
      <p:graphicFrame>
        <p:nvGraphicFramePr>
          <p:cNvPr id="4" name="Diagram 3">
            <a:extLst>
              <a:ext uri="{FF2B5EF4-FFF2-40B4-BE49-F238E27FC236}">
                <a16:creationId xmlns:a16="http://schemas.microsoft.com/office/drawing/2014/main" id="{7D20C091-8412-A25E-1336-27C35308E6FA}"/>
              </a:ext>
            </a:extLst>
          </p:cNvPr>
          <p:cNvGraphicFramePr/>
          <p:nvPr>
            <p:extLst>
              <p:ext uri="{D42A27DB-BD31-4B8C-83A1-F6EECF244321}">
                <p14:modId xmlns:p14="http://schemas.microsoft.com/office/powerpoint/2010/main" val="3497723971"/>
              </p:ext>
            </p:extLst>
          </p:nvPr>
        </p:nvGraphicFramePr>
        <p:xfrm>
          <a:off x="4933507" y="2122092"/>
          <a:ext cx="4210494" cy="39703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117470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6547A-422D-F86D-72CF-037B636F1768}"/>
              </a:ext>
            </a:extLst>
          </p:cNvPr>
          <p:cNvSpPr>
            <a:spLocks noGrp="1"/>
          </p:cNvSpPr>
          <p:nvPr>
            <p:ph type="title"/>
          </p:nvPr>
        </p:nvSpPr>
        <p:spPr/>
        <p:txBody>
          <a:bodyPr/>
          <a:lstStyle/>
          <a:p>
            <a:r>
              <a:rPr lang="en-US" dirty="0"/>
              <a:t>Future Brownfield funding?</a:t>
            </a:r>
            <a:br>
              <a:rPr lang="en-US" dirty="0"/>
            </a:br>
            <a:r>
              <a:rPr lang="en-US" sz="2000" dirty="0"/>
              <a:t>Commercial Development</a:t>
            </a:r>
            <a:endParaRPr lang="en-US" dirty="0"/>
          </a:p>
        </p:txBody>
      </p:sp>
      <p:pic>
        <p:nvPicPr>
          <p:cNvPr id="5" name="Content Placeholder 4" descr="A large green field with trees and buildings in the background&#10;&#10;AI-generated content may be incorrect.">
            <a:extLst>
              <a:ext uri="{FF2B5EF4-FFF2-40B4-BE49-F238E27FC236}">
                <a16:creationId xmlns:a16="http://schemas.microsoft.com/office/drawing/2014/main" id="{0B9C5AD3-904A-01D3-95FB-6BEA7D005882}"/>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180214" y="1642456"/>
            <a:ext cx="7481569" cy="5186263"/>
          </a:xfrm>
        </p:spPr>
      </p:pic>
      <p:grpSp>
        <p:nvGrpSpPr>
          <p:cNvPr id="4" name="Group 3">
            <a:extLst>
              <a:ext uri="{FF2B5EF4-FFF2-40B4-BE49-F238E27FC236}">
                <a16:creationId xmlns:a16="http://schemas.microsoft.com/office/drawing/2014/main" id="{7BF8EEB0-4CC9-B04F-4CE8-E21F76DABBF5}"/>
              </a:ext>
            </a:extLst>
          </p:cNvPr>
          <p:cNvGrpSpPr/>
          <p:nvPr/>
        </p:nvGrpSpPr>
        <p:grpSpPr>
          <a:xfrm>
            <a:off x="106325" y="1594883"/>
            <a:ext cx="3179135" cy="1743740"/>
            <a:chOff x="0" y="0"/>
            <a:chExt cx="3351078" cy="3094074"/>
          </a:xfrm>
          <a:scene3d>
            <a:camera prst="orthographicFront"/>
            <a:lightRig rig="flat" dir="t"/>
          </a:scene3d>
        </p:grpSpPr>
        <p:sp>
          <p:nvSpPr>
            <p:cNvPr id="6" name="Rectangle 5">
              <a:extLst>
                <a:ext uri="{FF2B5EF4-FFF2-40B4-BE49-F238E27FC236}">
                  <a16:creationId xmlns:a16="http://schemas.microsoft.com/office/drawing/2014/main" id="{6461DCE8-7D8B-8A76-5CE0-1A6C2DD8DB0B}"/>
                </a:ext>
              </a:extLst>
            </p:cNvPr>
            <p:cNvSpPr/>
            <p:nvPr/>
          </p:nvSpPr>
          <p:spPr>
            <a:xfrm>
              <a:off x="0" y="0"/>
              <a:ext cx="3351078" cy="3094074"/>
            </a:xfrm>
            <a:prstGeom prst="rect">
              <a:avLst/>
            </a:prstGeom>
            <a:sp3d prstMaterial="dkEdge">
              <a:bevelT w="8200" h="38100"/>
            </a:sp3d>
          </p:spPr>
          <p:style>
            <a:lnRef idx="0">
              <a:schemeClr val="lt1">
                <a:hueOff val="0"/>
                <a:satOff val="0"/>
                <a:lumOff val="0"/>
                <a:alphaOff val="0"/>
              </a:schemeClr>
            </a:lnRef>
            <a:fillRef idx="2">
              <a:schemeClr val="accent3">
                <a:shade val="50000"/>
                <a:hueOff val="0"/>
                <a:satOff val="0"/>
                <a:lumOff val="0"/>
                <a:alphaOff val="0"/>
              </a:schemeClr>
            </a:fillRef>
            <a:effectRef idx="1">
              <a:schemeClr val="accent3">
                <a:shade val="50000"/>
                <a:hueOff val="0"/>
                <a:satOff val="0"/>
                <a:lumOff val="0"/>
                <a:alphaOff val="0"/>
              </a:schemeClr>
            </a:effectRef>
            <a:fontRef idx="minor">
              <a:schemeClr val="dk1"/>
            </a:fontRef>
          </p:style>
          <p:txBody>
            <a:bodyPr/>
            <a:lstStyle/>
            <a:p>
              <a:endParaRPr lang="en-US"/>
            </a:p>
          </p:txBody>
        </p:sp>
        <p:sp>
          <p:nvSpPr>
            <p:cNvPr id="7" name="TextBox 6">
              <a:extLst>
                <a:ext uri="{FF2B5EF4-FFF2-40B4-BE49-F238E27FC236}">
                  <a16:creationId xmlns:a16="http://schemas.microsoft.com/office/drawing/2014/main" id="{845BAAB1-6E87-4210-3F3B-2EA4C27177DE}"/>
                </a:ext>
              </a:extLst>
            </p:cNvPr>
            <p:cNvSpPr txBox="1"/>
            <p:nvPr/>
          </p:nvSpPr>
          <p:spPr>
            <a:xfrm>
              <a:off x="0" y="0"/>
              <a:ext cx="3351078" cy="3094074"/>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81280" tIns="81280" rIns="81280" bIns="81280" numCol="1" spcCol="1270" anchor="t" anchorCtr="0">
              <a:noAutofit/>
            </a:bodyPr>
            <a:lstStyle/>
            <a:p>
              <a:pPr marL="0" lvl="1" algn="l" defTabSz="1066800">
                <a:lnSpc>
                  <a:spcPct val="90000"/>
                </a:lnSpc>
                <a:spcBef>
                  <a:spcPct val="0"/>
                </a:spcBef>
                <a:spcAft>
                  <a:spcPct val="15000"/>
                </a:spcAft>
              </a:pPr>
              <a:r>
                <a:rPr lang="en-US" sz="2400" dirty="0"/>
                <a:t>Future development to address the need for community grocery, banking, and health &amp; wellness services</a:t>
              </a:r>
            </a:p>
            <a:p>
              <a:pPr marL="0" lvl="1" algn="l" defTabSz="1066800">
                <a:lnSpc>
                  <a:spcPct val="90000"/>
                </a:lnSpc>
                <a:spcBef>
                  <a:spcPct val="0"/>
                </a:spcBef>
                <a:spcAft>
                  <a:spcPct val="15000"/>
                </a:spcAft>
              </a:pPr>
              <a:endParaRPr lang="en-US" sz="2400" kern="1200" dirty="0"/>
            </a:p>
          </p:txBody>
        </p:sp>
      </p:grpSp>
    </p:spTree>
    <p:extLst>
      <p:ext uri="{BB962C8B-B14F-4D97-AF65-F5344CB8AC3E}">
        <p14:creationId xmlns:p14="http://schemas.microsoft.com/office/powerpoint/2010/main" val="7215873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ct val="86382"/>
              </a:lnSpc>
            </a:pPr>
            <a:r>
              <a:rPr lang="en-US" dirty="0">
                <a:latin typeface="Century Gothic" panose="020B0502020202020204" pitchFamily="34" charset="0"/>
              </a:rPr>
              <a:t>Key Take Aways</a:t>
            </a:r>
            <a:endParaRPr lang="en-US" dirty="0"/>
          </a:p>
        </p:txBody>
      </p:sp>
      <p:sp>
        <p:nvSpPr>
          <p:cNvPr id="5" name="TextBox 4">
            <a:extLst>
              <a:ext uri="{FF2B5EF4-FFF2-40B4-BE49-F238E27FC236}">
                <a16:creationId xmlns:a16="http://schemas.microsoft.com/office/drawing/2014/main" id="{BBD0EC21-6114-D6A9-C9B8-C10912042E1E}"/>
              </a:ext>
            </a:extLst>
          </p:cNvPr>
          <p:cNvSpPr txBox="1"/>
          <p:nvPr/>
        </p:nvSpPr>
        <p:spPr>
          <a:xfrm>
            <a:off x="226502" y="1965502"/>
            <a:ext cx="5753383" cy="3785652"/>
          </a:xfrm>
          <a:prstGeom prst="rect">
            <a:avLst/>
          </a:prstGeom>
          <a:noFill/>
        </p:spPr>
        <p:txBody>
          <a:bodyPr wrap="square" lIns="91440" tIns="45720" rIns="91440" bIns="45720" anchor="t">
            <a:spAutoFit/>
          </a:bodyPr>
          <a:lstStyle/>
          <a:p>
            <a:pPr marL="342900" indent="-342900">
              <a:buFont typeface="Wingdings" panose="05000000000000000000" pitchFamily="2" charset="2"/>
              <a:buChar char="v"/>
            </a:pPr>
            <a:r>
              <a:rPr lang="en-US" sz="2400" b="0" dirty="0">
                <a:latin typeface="+mn-lt"/>
              </a:rPr>
              <a:t>Brownfield projects exist everywhere</a:t>
            </a:r>
          </a:p>
          <a:p>
            <a:pPr marL="342900" indent="-342900">
              <a:buFont typeface="Wingdings" panose="05000000000000000000" pitchFamily="2" charset="2"/>
              <a:buChar char="v"/>
            </a:pPr>
            <a:endParaRPr lang="en-US" sz="2400" b="0" dirty="0">
              <a:latin typeface="+mn-lt"/>
            </a:endParaRPr>
          </a:p>
          <a:p>
            <a:pPr marL="342900" indent="-342900">
              <a:buFont typeface="Wingdings" panose="05000000000000000000" pitchFamily="2" charset="2"/>
              <a:buChar char="v"/>
            </a:pPr>
            <a:r>
              <a:rPr lang="en-US" sz="2400" b="0" dirty="0">
                <a:latin typeface="+mn-lt"/>
              </a:rPr>
              <a:t>Projects do not have to die due to lack of     funding</a:t>
            </a:r>
          </a:p>
          <a:p>
            <a:pPr marL="342900" indent="-342900">
              <a:buFont typeface="Wingdings" panose="05000000000000000000" pitchFamily="2" charset="2"/>
              <a:buChar char="v"/>
            </a:pPr>
            <a:endParaRPr lang="en-US" sz="2400" b="0" dirty="0">
              <a:latin typeface="+mn-lt"/>
            </a:endParaRPr>
          </a:p>
          <a:p>
            <a:pPr marL="342900" indent="-342900">
              <a:buFont typeface="Wingdings" panose="05000000000000000000" pitchFamily="2" charset="2"/>
              <a:buChar char="v"/>
            </a:pPr>
            <a:r>
              <a:rPr lang="en-US" sz="2400" b="0" dirty="0">
                <a:latin typeface="+mn-lt"/>
              </a:rPr>
              <a:t>Contact </a:t>
            </a:r>
            <a:r>
              <a:rPr lang="en-US" sz="2400" dirty="0"/>
              <a:t>EGLE </a:t>
            </a:r>
            <a:r>
              <a:rPr lang="en-US" sz="2400" b="0" dirty="0">
                <a:latin typeface="+mn-lt"/>
              </a:rPr>
              <a:t>early in the process</a:t>
            </a:r>
          </a:p>
          <a:p>
            <a:pPr marL="342900" indent="-342900">
              <a:buFont typeface="Wingdings" panose="05000000000000000000" pitchFamily="2" charset="2"/>
              <a:buChar char="v"/>
            </a:pPr>
            <a:endParaRPr lang="en-US" sz="2400" b="0" dirty="0">
              <a:latin typeface="+mn-lt"/>
            </a:endParaRPr>
          </a:p>
          <a:p>
            <a:pPr marL="342900" indent="-342900">
              <a:buFont typeface="Wingdings" panose="05000000000000000000" pitchFamily="2" charset="2"/>
              <a:buChar char="v"/>
            </a:pPr>
            <a:r>
              <a:rPr lang="en-US" sz="2400" dirty="0"/>
              <a:t>Call us any time there are added development costs due to environmental conditions</a:t>
            </a:r>
            <a:endParaRPr lang="en-US" sz="2400" b="0" dirty="0">
              <a:latin typeface="+mn-lt"/>
            </a:endParaRPr>
          </a:p>
        </p:txBody>
      </p:sp>
      <p:sp>
        <p:nvSpPr>
          <p:cNvPr id="3" name="TextBox 2">
            <a:extLst>
              <a:ext uri="{FF2B5EF4-FFF2-40B4-BE49-F238E27FC236}">
                <a16:creationId xmlns:a16="http://schemas.microsoft.com/office/drawing/2014/main" id="{7BD068BA-E0F5-B924-040C-019E31D32ADD}"/>
              </a:ext>
            </a:extLst>
          </p:cNvPr>
          <p:cNvSpPr txBox="1"/>
          <p:nvPr/>
        </p:nvSpPr>
        <p:spPr>
          <a:xfrm>
            <a:off x="7913710" y="6578248"/>
            <a:ext cx="2661139" cy="215444"/>
          </a:xfrm>
          <a:prstGeom prst="rect">
            <a:avLst/>
          </a:prstGeom>
          <a:noFill/>
        </p:spPr>
        <p:txBody>
          <a:bodyPr wrap="square" rtlCol="0">
            <a:spAutoFit/>
          </a:bodyPr>
          <a:lstStyle/>
          <a:p>
            <a:r>
              <a:rPr lang="en-US" sz="800" dirty="0"/>
              <a:t>Image Credit: giphy.com</a:t>
            </a:r>
          </a:p>
        </p:txBody>
      </p:sp>
    </p:spTree>
    <p:extLst>
      <p:ext uri="{BB962C8B-B14F-4D97-AF65-F5344CB8AC3E}">
        <p14:creationId xmlns:p14="http://schemas.microsoft.com/office/powerpoint/2010/main" val="793691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86382"/>
              </a:lnSpc>
            </a:pPr>
            <a:r>
              <a:rPr lang="en-US" dirty="0"/>
              <a:t>Questions?</a:t>
            </a:r>
          </a:p>
        </p:txBody>
      </p:sp>
      <p:pic>
        <p:nvPicPr>
          <p:cNvPr id="9" name="Picture 8" descr="A black background with white text&#10;&#10;Description automatically generated">
            <a:extLst>
              <a:ext uri="{FF2B5EF4-FFF2-40B4-BE49-F238E27FC236}">
                <a16:creationId xmlns:a16="http://schemas.microsoft.com/office/drawing/2014/main" id="{B5183F46-CB1A-8E51-3DBC-2D394AF089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58191" y="5800304"/>
            <a:ext cx="6607448" cy="987393"/>
          </a:xfrm>
          <a:prstGeom prst="rect">
            <a:avLst/>
          </a:prstGeom>
        </p:spPr>
      </p:pic>
      <p:sp>
        <p:nvSpPr>
          <p:cNvPr id="3" name="TextBox 2">
            <a:extLst>
              <a:ext uri="{FF2B5EF4-FFF2-40B4-BE49-F238E27FC236}">
                <a16:creationId xmlns:a16="http://schemas.microsoft.com/office/drawing/2014/main" id="{94983E17-2837-94D5-032F-5187C7806C1E}"/>
              </a:ext>
            </a:extLst>
          </p:cNvPr>
          <p:cNvSpPr txBox="1"/>
          <p:nvPr/>
        </p:nvSpPr>
        <p:spPr>
          <a:xfrm>
            <a:off x="2227565" y="2574356"/>
            <a:ext cx="6459237" cy="2000548"/>
          </a:xfrm>
          <a:prstGeom prst="rect">
            <a:avLst/>
          </a:prstGeom>
          <a:noFill/>
        </p:spPr>
        <p:txBody>
          <a:bodyPr wrap="square">
            <a:spAutoFit/>
          </a:bodyPr>
          <a:lstStyle/>
          <a:p>
            <a:r>
              <a:rPr lang="en-US" sz="2400" b="1" dirty="0">
                <a:solidFill>
                  <a:schemeClr val="accent3">
                    <a:lumMod val="50000"/>
                  </a:schemeClr>
                </a:solidFill>
                <a:latin typeface="Century Gothic" panose="020B0502020202020204" pitchFamily="34" charset="0"/>
              </a:rPr>
              <a:t>Heather Smith </a:t>
            </a:r>
          </a:p>
          <a:p>
            <a:r>
              <a:rPr lang="en-US" sz="2000" dirty="0">
                <a:solidFill>
                  <a:schemeClr val="accent3">
                    <a:lumMod val="50000"/>
                  </a:schemeClr>
                </a:solidFill>
                <a:latin typeface="Century Gothic" panose="020B0502020202020204" pitchFamily="34" charset="0"/>
              </a:rPr>
              <a:t>Jackson District Brownfield Coordinator </a:t>
            </a:r>
          </a:p>
          <a:p>
            <a:r>
              <a:rPr lang="en-US" sz="2000" dirty="0">
                <a:solidFill>
                  <a:schemeClr val="accent3">
                    <a:lumMod val="50000"/>
                  </a:schemeClr>
                </a:solidFill>
                <a:latin typeface="Century Gothic" panose="020B0502020202020204" pitchFamily="34" charset="0"/>
              </a:rPr>
              <a:t>EGLE Remediation &amp; Redevelopment Division</a:t>
            </a:r>
          </a:p>
          <a:p>
            <a:r>
              <a:rPr lang="en-US" sz="2000" dirty="0">
                <a:solidFill>
                  <a:schemeClr val="accent3">
                    <a:lumMod val="50000"/>
                  </a:schemeClr>
                </a:solidFill>
                <a:latin typeface="Century Gothic" panose="020B0502020202020204" pitchFamily="34" charset="0"/>
              </a:rPr>
              <a:t>Brownfield Section </a:t>
            </a:r>
          </a:p>
          <a:p>
            <a:r>
              <a:rPr lang="en-US" sz="2000" dirty="0">
                <a:solidFill>
                  <a:schemeClr val="accent3">
                    <a:lumMod val="50000"/>
                  </a:schemeClr>
                </a:solidFill>
                <a:latin typeface="Century Gothic" panose="020B0502020202020204" pitchFamily="34" charset="0"/>
                <a:hlinkClick r:id="rId4"/>
              </a:rPr>
              <a:t>Smithh29@Michigan.gov</a:t>
            </a:r>
            <a:endParaRPr lang="en-US" sz="2000" dirty="0">
              <a:solidFill>
                <a:schemeClr val="accent3">
                  <a:lumMod val="50000"/>
                </a:schemeClr>
              </a:solidFill>
              <a:latin typeface="Century Gothic" panose="020B0502020202020204" pitchFamily="34" charset="0"/>
            </a:endParaRPr>
          </a:p>
          <a:p>
            <a:r>
              <a:rPr lang="en-US" sz="2000" dirty="0">
                <a:solidFill>
                  <a:schemeClr val="accent3">
                    <a:lumMod val="50000"/>
                  </a:schemeClr>
                </a:solidFill>
                <a:latin typeface="Century Gothic" panose="020B0502020202020204" pitchFamily="34" charset="0"/>
              </a:rPr>
              <a:t>517-648-7987</a:t>
            </a:r>
          </a:p>
        </p:txBody>
      </p:sp>
    </p:spTree>
    <p:extLst>
      <p:ext uri="{BB962C8B-B14F-4D97-AF65-F5344CB8AC3E}">
        <p14:creationId xmlns:p14="http://schemas.microsoft.com/office/powerpoint/2010/main" val="8432575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76025-8609-4AB1-AD46-C184DFE2E246}"/>
              </a:ext>
            </a:extLst>
          </p:cNvPr>
          <p:cNvSpPr>
            <a:spLocks noGrp="1"/>
          </p:cNvSpPr>
          <p:nvPr>
            <p:ph type="title"/>
          </p:nvPr>
        </p:nvSpPr>
        <p:spPr>
          <a:xfrm>
            <a:off x="114299" y="401173"/>
            <a:ext cx="6532685" cy="913277"/>
          </a:xfrm>
        </p:spPr>
        <p:txBody>
          <a:bodyPr anchor="ctr">
            <a:noAutofit/>
          </a:bodyPr>
          <a:lstStyle/>
          <a:p>
            <a:pPr algn="l"/>
            <a:r>
              <a:rPr lang="en-US" sz="2800" dirty="0">
                <a:latin typeface="Century Gothic" panose="020B0502020202020204" pitchFamily="34" charset="0"/>
              </a:rPr>
              <a:t>brownfield coordinator’s Role </a:t>
            </a:r>
          </a:p>
        </p:txBody>
      </p:sp>
      <p:pic>
        <p:nvPicPr>
          <p:cNvPr id="7" name="Picture 6">
            <a:extLst>
              <a:ext uri="{FF2B5EF4-FFF2-40B4-BE49-F238E27FC236}">
                <a16:creationId xmlns:a16="http://schemas.microsoft.com/office/drawing/2014/main" id="{9EC2F8CF-4630-29F0-511D-E0A0D6F5380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103077" y="1575289"/>
            <a:ext cx="4869473" cy="517005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aphicFrame>
        <p:nvGraphicFramePr>
          <p:cNvPr id="12" name="Diagram 11">
            <a:extLst>
              <a:ext uri="{FF2B5EF4-FFF2-40B4-BE49-F238E27FC236}">
                <a16:creationId xmlns:a16="http://schemas.microsoft.com/office/drawing/2014/main" id="{28F4A3D8-E5EB-C3D6-1BA8-601E4AF61AC8}"/>
              </a:ext>
            </a:extLst>
          </p:cNvPr>
          <p:cNvGraphicFramePr/>
          <p:nvPr>
            <p:extLst>
              <p:ext uri="{D42A27DB-BD31-4B8C-83A1-F6EECF244321}">
                <p14:modId xmlns:p14="http://schemas.microsoft.com/office/powerpoint/2010/main" val="1674420272"/>
              </p:ext>
            </p:extLst>
          </p:nvPr>
        </p:nvGraphicFramePr>
        <p:xfrm>
          <a:off x="-1557704" y="1478574"/>
          <a:ext cx="7302012" cy="46897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14228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19526FF7-AEED-469C-BA10-22A0DFC28A34}"/>
              </a:ext>
            </a:extLst>
          </p:cNvPr>
          <p:cNvPicPr>
            <a:picLocks noGrp="1" noChangeAspect="1"/>
          </p:cNvPicPr>
          <p:nvPr>
            <p:ph sz="half" idx="2"/>
          </p:nvPr>
        </p:nvPicPr>
        <p:blipFill>
          <a:blip r:embed="rId3"/>
          <a:stretch>
            <a:fillRect/>
          </a:stretch>
        </p:blipFill>
        <p:spPr>
          <a:xfrm>
            <a:off x="4343400" y="1739565"/>
            <a:ext cx="4800600" cy="3028132"/>
          </a:xfrm>
          <a:prstGeom prst="rect">
            <a:avLst/>
          </a:prstGeom>
          <a:ln>
            <a:solidFill>
              <a:schemeClr val="bg1"/>
            </a:solidFill>
          </a:ln>
        </p:spPr>
      </p:pic>
      <p:sp>
        <p:nvSpPr>
          <p:cNvPr id="2" name="Title 1"/>
          <p:cNvSpPr>
            <a:spLocks noGrp="1"/>
          </p:cNvSpPr>
          <p:nvPr>
            <p:ph type="title"/>
          </p:nvPr>
        </p:nvSpPr>
        <p:spPr/>
        <p:txBody>
          <a:bodyPr>
            <a:noAutofit/>
          </a:bodyPr>
          <a:lstStyle/>
          <a:p>
            <a:pPr>
              <a:lnSpc>
                <a:spcPts val="3400"/>
              </a:lnSpc>
            </a:pPr>
            <a:r>
              <a:rPr lang="en-US" sz="3000" dirty="0"/>
              <a:t>What IS AN EGLE BROWNFIELD?</a:t>
            </a:r>
          </a:p>
        </p:txBody>
      </p:sp>
      <p:pic>
        <p:nvPicPr>
          <p:cNvPr id="3" name="Picture 2">
            <a:extLst>
              <a:ext uri="{FF2B5EF4-FFF2-40B4-BE49-F238E27FC236}">
                <a16:creationId xmlns:a16="http://schemas.microsoft.com/office/drawing/2014/main" id="{B36367C1-CDA0-8C2E-ECC8-BAABBF5C660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700" y="1737890"/>
            <a:ext cx="5466878" cy="3029807"/>
          </a:xfrm>
          <a:prstGeom prst="rect">
            <a:avLst/>
          </a:prstGeom>
          <a:ln>
            <a:solidFill>
              <a:schemeClr val="bg1"/>
            </a:solidFill>
          </a:ln>
        </p:spPr>
      </p:pic>
      <p:sp>
        <p:nvSpPr>
          <p:cNvPr id="4" name="Title 2">
            <a:extLst>
              <a:ext uri="{FF2B5EF4-FFF2-40B4-BE49-F238E27FC236}">
                <a16:creationId xmlns:a16="http://schemas.microsoft.com/office/drawing/2014/main" id="{49E43F41-EB1F-8221-8F8C-42DFB6B22FFF}"/>
              </a:ext>
            </a:extLst>
          </p:cNvPr>
          <p:cNvSpPr txBox="1">
            <a:spLocks/>
          </p:cNvSpPr>
          <p:nvPr/>
        </p:nvSpPr>
        <p:spPr>
          <a:xfrm>
            <a:off x="347999" y="5055567"/>
            <a:ext cx="8448002" cy="1484661"/>
          </a:xfrm>
          <a:prstGeom prst="rect">
            <a:avLst/>
          </a:prstGeom>
        </p:spPr>
        <p:txBody>
          <a:bodyPr vert="horz" lIns="91440" tIns="45720" rIns="91440" bIns="45720" rtlCol="0" anchor="ctr">
            <a:normAutofit/>
          </a:bodyPr>
          <a:lstStyle>
            <a:lvl1pPr algn="l" defTabSz="457200" rtl="0" eaLnBrk="1" latinLnBrk="0" hangingPunct="1">
              <a:lnSpc>
                <a:spcPts val="3400"/>
              </a:lnSpc>
              <a:spcBef>
                <a:spcPct val="0"/>
              </a:spcBef>
              <a:buNone/>
              <a:defRPr sz="3200" b="1" i="0" kern="1200" cap="all">
                <a:solidFill>
                  <a:schemeClr val="bg1"/>
                </a:solidFill>
                <a:latin typeface="Arial Narrow"/>
                <a:ea typeface="+mj-ea"/>
                <a:cs typeface="Arial Narrow"/>
              </a:defRPr>
            </a:lvl1pPr>
          </a:lstStyle>
          <a:p>
            <a:pPr algn="ctr">
              <a:lnSpc>
                <a:spcPct val="100000"/>
              </a:lnSpc>
              <a:spcAft>
                <a:spcPts val="300"/>
              </a:spcAft>
            </a:pPr>
            <a:r>
              <a:rPr lang="en-US" sz="4000" cap="none" dirty="0">
                <a:solidFill>
                  <a:schemeClr val="accent3">
                    <a:lumMod val="50000"/>
                  </a:schemeClr>
                </a:solidFill>
              </a:rPr>
              <a:t>Property that is KNOWN or SUSPECTED to be contaminated</a:t>
            </a:r>
          </a:p>
        </p:txBody>
      </p:sp>
      <p:sp>
        <p:nvSpPr>
          <p:cNvPr id="15" name="TextBox 14">
            <a:extLst>
              <a:ext uri="{FF2B5EF4-FFF2-40B4-BE49-F238E27FC236}">
                <a16:creationId xmlns:a16="http://schemas.microsoft.com/office/drawing/2014/main" id="{ED27889B-9E46-1ADF-157E-57074EFA1D1A}"/>
              </a:ext>
            </a:extLst>
          </p:cNvPr>
          <p:cNvSpPr txBox="1"/>
          <p:nvPr/>
        </p:nvSpPr>
        <p:spPr>
          <a:xfrm>
            <a:off x="3276600" y="4724255"/>
            <a:ext cx="2337961" cy="261610"/>
          </a:xfrm>
          <a:prstGeom prst="rect">
            <a:avLst/>
          </a:prstGeom>
          <a:noFill/>
        </p:spPr>
        <p:txBody>
          <a:bodyPr wrap="square" rtlCol="0">
            <a:spAutoFit/>
          </a:bodyPr>
          <a:lstStyle/>
          <a:p>
            <a:r>
              <a:rPr lang="en-US" sz="1100" dirty="0">
                <a:solidFill>
                  <a:schemeClr val="accent3">
                    <a:lumMod val="50000"/>
                  </a:schemeClr>
                </a:solidFill>
              </a:rPr>
              <a:t>Photo source: ReviseSociology.com</a:t>
            </a:r>
          </a:p>
        </p:txBody>
      </p:sp>
      <p:pic>
        <p:nvPicPr>
          <p:cNvPr id="5" name="Picture 4">
            <a:extLst>
              <a:ext uri="{FF2B5EF4-FFF2-40B4-BE49-F238E27FC236}">
                <a16:creationId xmlns:a16="http://schemas.microsoft.com/office/drawing/2014/main" id="{A71111EF-E25E-BB46-7188-86608AD9997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62875" y="6172200"/>
            <a:ext cx="1371599" cy="685800"/>
          </a:xfrm>
          <a:prstGeom prst="rect">
            <a:avLst/>
          </a:prstGeom>
        </p:spPr>
      </p:pic>
    </p:spTree>
    <p:extLst>
      <p:ext uri="{BB962C8B-B14F-4D97-AF65-F5344CB8AC3E}">
        <p14:creationId xmlns:p14="http://schemas.microsoft.com/office/powerpoint/2010/main" val="28663874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ED1EB-485B-F2DF-8D59-31AA28A8BB94}"/>
              </a:ext>
            </a:extLst>
          </p:cNvPr>
          <p:cNvSpPr>
            <a:spLocks noGrp="1"/>
          </p:cNvSpPr>
          <p:nvPr>
            <p:ph type="title"/>
          </p:nvPr>
        </p:nvSpPr>
        <p:spPr/>
        <p:txBody>
          <a:bodyPr/>
          <a:lstStyle/>
          <a:p>
            <a:r>
              <a:rPr lang="en-US" dirty="0"/>
              <a:t>Purpose of Brownfield program</a:t>
            </a:r>
          </a:p>
        </p:txBody>
      </p:sp>
      <p:pic>
        <p:nvPicPr>
          <p:cNvPr id="4" name="Picture 3">
            <a:extLst>
              <a:ext uri="{FF2B5EF4-FFF2-40B4-BE49-F238E27FC236}">
                <a16:creationId xmlns:a16="http://schemas.microsoft.com/office/drawing/2014/main" id="{8BD5A6DE-D0A9-ECF4-034D-8FC306268365}"/>
              </a:ext>
            </a:extLst>
          </p:cNvPr>
          <p:cNvPicPr>
            <a:picLocks noChangeAspect="1"/>
          </p:cNvPicPr>
          <p:nvPr/>
        </p:nvPicPr>
        <p:blipFill>
          <a:blip r:embed="rId3"/>
          <a:stretch>
            <a:fillRect/>
          </a:stretch>
        </p:blipFill>
        <p:spPr>
          <a:xfrm>
            <a:off x="3777664" y="2307620"/>
            <a:ext cx="5234888" cy="3483580"/>
          </a:xfrm>
          <a:prstGeom prst="rect">
            <a:avLst/>
          </a:prstGeom>
        </p:spPr>
      </p:pic>
      <p:graphicFrame>
        <p:nvGraphicFramePr>
          <p:cNvPr id="5" name="Diagram 4">
            <a:extLst>
              <a:ext uri="{FF2B5EF4-FFF2-40B4-BE49-F238E27FC236}">
                <a16:creationId xmlns:a16="http://schemas.microsoft.com/office/drawing/2014/main" id="{E0B9368B-D8E5-ABFD-6539-E6D511A92E8B}"/>
              </a:ext>
            </a:extLst>
          </p:cNvPr>
          <p:cNvGraphicFramePr/>
          <p:nvPr>
            <p:extLst>
              <p:ext uri="{D42A27DB-BD31-4B8C-83A1-F6EECF244321}">
                <p14:modId xmlns:p14="http://schemas.microsoft.com/office/powerpoint/2010/main" val="2707929844"/>
              </p:ext>
            </p:extLst>
          </p:nvPr>
        </p:nvGraphicFramePr>
        <p:xfrm>
          <a:off x="115724" y="1746126"/>
          <a:ext cx="3465993" cy="4724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682834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600" dirty="0">
                <a:latin typeface="Century Gothic" panose="020B0502020202020204" pitchFamily="34" charset="0"/>
              </a:rPr>
              <a:t>Typical Brownfield Project Team</a:t>
            </a:r>
          </a:p>
        </p:txBody>
      </p:sp>
      <p:sp>
        <p:nvSpPr>
          <p:cNvPr id="9" name="Content Placeholder 2">
            <a:extLst>
              <a:ext uri="{FF2B5EF4-FFF2-40B4-BE49-F238E27FC236}">
                <a16:creationId xmlns:a16="http://schemas.microsoft.com/office/drawing/2014/main" id="{F4983CD0-0E15-3F72-4A43-8A787E0F018A}"/>
              </a:ext>
            </a:extLst>
          </p:cNvPr>
          <p:cNvSpPr>
            <a:spLocks noGrp="1"/>
          </p:cNvSpPr>
          <p:nvPr>
            <p:ph idx="1"/>
          </p:nvPr>
        </p:nvSpPr>
        <p:spPr>
          <a:xfrm>
            <a:off x="277800" y="1719263"/>
            <a:ext cx="8327572" cy="4751263"/>
          </a:xfrm>
        </p:spPr>
        <p:txBody>
          <a:bodyPr vert="horz" lIns="91440" tIns="45720" rIns="91440" bIns="45720" rtlCol="0" anchor="t">
            <a:normAutofit/>
          </a:bodyPr>
          <a:lstStyle/>
          <a:p>
            <a:pPr lvl="0">
              <a:spcBef>
                <a:spcPts val="1800"/>
              </a:spcBef>
            </a:pPr>
            <a:r>
              <a:rPr lang="en-US" sz="2600" dirty="0">
                <a:solidFill>
                  <a:schemeClr val="accent3">
                    <a:lumMod val="50000"/>
                  </a:schemeClr>
                </a:solidFill>
                <a:latin typeface="Calibri" panose="020F0502020204030204" pitchFamily="34" charset="0"/>
                <a:ea typeface="Calibri" panose="020F0502020204030204" pitchFamily="34" charset="0"/>
                <a:cs typeface="Calibri" panose="020F0502020204030204" pitchFamily="34" charset="0"/>
              </a:rPr>
              <a:t>EGLE (brownfield and district staff)</a:t>
            </a:r>
          </a:p>
          <a:p>
            <a:pPr>
              <a:spcBef>
                <a:spcPts val="1800"/>
              </a:spcBef>
            </a:pPr>
            <a:r>
              <a:rPr lang="en-US" sz="2600" dirty="0">
                <a:solidFill>
                  <a:schemeClr val="accent3">
                    <a:lumMod val="50000"/>
                  </a:schemeClr>
                </a:solidFill>
                <a:latin typeface="Calibri" panose="020F0502020204030204" pitchFamily="34" charset="0"/>
                <a:ea typeface="Calibri" panose="020F0502020204030204" pitchFamily="34" charset="0"/>
                <a:cs typeface="Calibri" panose="020F0502020204030204" pitchFamily="34" charset="0"/>
              </a:rPr>
              <a:t>Local government (LUG--needs to be all in)</a:t>
            </a:r>
          </a:p>
          <a:p>
            <a:pPr>
              <a:spcBef>
                <a:spcPts val="1800"/>
              </a:spcBef>
            </a:pPr>
            <a:r>
              <a:rPr lang="en-US" sz="2600" dirty="0">
                <a:solidFill>
                  <a:schemeClr val="accent3">
                    <a:lumMod val="50000"/>
                  </a:schemeClr>
                </a:solidFill>
                <a:latin typeface="Calibri" panose="020F0502020204030204" pitchFamily="34" charset="0"/>
                <a:ea typeface="Calibri" panose="020F0502020204030204" pitchFamily="34" charset="0"/>
                <a:cs typeface="Calibri" panose="020F0502020204030204" pitchFamily="34" charset="0"/>
              </a:rPr>
              <a:t>Brownfield redevelopment authority (sometimes)</a:t>
            </a:r>
          </a:p>
          <a:p>
            <a:pPr lvl="0">
              <a:spcBef>
                <a:spcPts val="1800"/>
              </a:spcBef>
            </a:pPr>
            <a:r>
              <a:rPr lang="en-US" sz="2600" dirty="0">
                <a:solidFill>
                  <a:schemeClr val="accent3">
                    <a:lumMod val="50000"/>
                  </a:schemeClr>
                </a:solidFill>
                <a:latin typeface="Calibri" panose="020F0502020204030204" pitchFamily="34" charset="0"/>
                <a:ea typeface="Calibri" panose="020F0502020204030204" pitchFamily="34" charset="0"/>
                <a:cs typeface="Calibri" panose="020F0502020204030204" pitchFamily="34" charset="0"/>
              </a:rPr>
              <a:t>Developer</a:t>
            </a:r>
          </a:p>
          <a:p>
            <a:pPr>
              <a:spcBef>
                <a:spcPts val="1800"/>
              </a:spcBef>
            </a:pPr>
            <a:r>
              <a:rPr lang="en-US" sz="2600" dirty="0" err="1">
                <a:solidFill>
                  <a:schemeClr val="accent3">
                    <a:lumMod val="50000"/>
                  </a:schemeClr>
                </a:solidFill>
                <a:latin typeface="Calibri" panose="020F0502020204030204" pitchFamily="34" charset="0"/>
                <a:ea typeface="Calibri" panose="020F0502020204030204" pitchFamily="34" charset="0"/>
                <a:cs typeface="Calibri" panose="020F0502020204030204" pitchFamily="34" charset="0"/>
              </a:rPr>
              <a:t>EnvironmentalConsultant</a:t>
            </a:r>
            <a:r>
              <a:rPr lang="en-US" sz="2600" dirty="0">
                <a:solidFill>
                  <a:schemeClr val="accent3">
                    <a:lumMod val="50000"/>
                  </a:schemeClr>
                </a:solidFill>
                <a:latin typeface="Calibri" panose="020F0502020204030204" pitchFamily="34" charset="0"/>
                <a:ea typeface="Calibri" panose="020F0502020204030204" pitchFamily="34" charset="0"/>
                <a:cs typeface="Calibri" panose="020F0502020204030204" pitchFamily="34" charset="0"/>
              </a:rPr>
              <a:t>(s)</a:t>
            </a:r>
          </a:p>
          <a:p>
            <a:pPr lvl="0">
              <a:spcBef>
                <a:spcPts val="1800"/>
              </a:spcBef>
            </a:pPr>
            <a:r>
              <a:rPr lang="en-US" sz="2600" dirty="0">
                <a:solidFill>
                  <a:schemeClr val="accent3">
                    <a:lumMod val="50000"/>
                  </a:schemeClr>
                </a:solidFill>
                <a:latin typeface="Calibri" panose="020F0502020204030204" pitchFamily="34" charset="0"/>
                <a:ea typeface="Calibri" panose="020F0502020204030204" pitchFamily="34" charset="0"/>
                <a:cs typeface="Calibri" panose="020F0502020204030204" pitchFamily="34" charset="0"/>
              </a:rPr>
              <a:t>MEDC (sometimes)</a:t>
            </a:r>
          </a:p>
          <a:p>
            <a:pPr lvl="0">
              <a:spcBef>
                <a:spcPts val="1800"/>
              </a:spcBef>
            </a:pPr>
            <a:r>
              <a:rPr lang="en-US" sz="2600" dirty="0">
                <a:solidFill>
                  <a:schemeClr val="accent3">
                    <a:lumMod val="50000"/>
                  </a:schemeClr>
                </a:solidFill>
                <a:latin typeface="Calibri" panose="020F0502020204030204" pitchFamily="34" charset="0"/>
                <a:ea typeface="Calibri" panose="020F0502020204030204" pitchFamily="34" charset="0"/>
                <a:cs typeface="Calibri" panose="020F0502020204030204" pitchFamily="34" charset="0"/>
              </a:rPr>
              <a:t>MSHDA (sometimes)</a:t>
            </a:r>
          </a:p>
          <a:p>
            <a:endParaRPr lang="en-US" dirty="0">
              <a:latin typeface="+mn-lt"/>
            </a:endParaRPr>
          </a:p>
        </p:txBody>
      </p:sp>
    </p:spTree>
    <p:extLst>
      <p:ext uri="{BB962C8B-B14F-4D97-AF65-F5344CB8AC3E}">
        <p14:creationId xmlns:p14="http://schemas.microsoft.com/office/powerpoint/2010/main" val="40558555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86D1E-9EEF-CB98-C82D-6EED6683866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9D01AB0-C94F-0AF0-8AF4-1E6A85156600}"/>
              </a:ext>
            </a:extLst>
          </p:cNvPr>
          <p:cNvPicPr>
            <a:picLocks noChangeAspect="1"/>
          </p:cNvPicPr>
          <p:nvPr/>
        </p:nvPicPr>
        <p:blipFill>
          <a:blip r:embed="rId3"/>
          <a:stretch>
            <a:fillRect/>
          </a:stretch>
        </p:blipFill>
        <p:spPr>
          <a:xfrm>
            <a:off x="3870503" y="3882894"/>
            <a:ext cx="5273497" cy="2975106"/>
          </a:xfrm>
          <a:prstGeom prst="rect">
            <a:avLst/>
          </a:prstGeom>
        </p:spPr>
      </p:pic>
      <p:sp>
        <p:nvSpPr>
          <p:cNvPr id="4" name="Title 1">
            <a:extLst>
              <a:ext uri="{FF2B5EF4-FFF2-40B4-BE49-F238E27FC236}">
                <a16:creationId xmlns:a16="http://schemas.microsoft.com/office/drawing/2014/main" id="{6EAE419D-D9AE-7491-B7A5-84AA135965BA}"/>
              </a:ext>
            </a:extLst>
          </p:cNvPr>
          <p:cNvSpPr>
            <a:spLocks noGrp="1"/>
          </p:cNvSpPr>
          <p:nvPr>
            <p:ph type="title"/>
          </p:nvPr>
        </p:nvSpPr>
        <p:spPr>
          <a:xfrm>
            <a:off x="516835" y="387350"/>
            <a:ext cx="6164520" cy="1062038"/>
          </a:xfrm>
        </p:spPr>
        <p:txBody>
          <a:bodyPr>
            <a:noAutofit/>
          </a:bodyPr>
          <a:lstStyle/>
          <a:p>
            <a:pPr>
              <a:lnSpc>
                <a:spcPct val="98722"/>
              </a:lnSpc>
            </a:pPr>
            <a:r>
              <a:rPr lang="en-US" sz="2800" dirty="0">
                <a:latin typeface="Century Gothic"/>
              </a:rPr>
              <a:t>We share a common goal</a:t>
            </a:r>
            <a:endParaRPr lang="en-US" dirty="0"/>
          </a:p>
        </p:txBody>
      </p:sp>
      <p:graphicFrame>
        <p:nvGraphicFramePr>
          <p:cNvPr id="2" name="Diagram 1">
            <a:extLst>
              <a:ext uri="{FF2B5EF4-FFF2-40B4-BE49-F238E27FC236}">
                <a16:creationId xmlns:a16="http://schemas.microsoft.com/office/drawing/2014/main" id="{EC880E05-8A07-697D-C02F-D49D712710F6}"/>
              </a:ext>
            </a:extLst>
          </p:cNvPr>
          <p:cNvGraphicFramePr/>
          <p:nvPr>
            <p:extLst>
              <p:ext uri="{D42A27DB-BD31-4B8C-83A1-F6EECF244321}">
                <p14:modId xmlns:p14="http://schemas.microsoft.com/office/powerpoint/2010/main" val="2790404824"/>
              </p:ext>
            </p:extLst>
          </p:nvPr>
        </p:nvGraphicFramePr>
        <p:xfrm>
          <a:off x="-1087205" y="1644158"/>
          <a:ext cx="8763000" cy="43250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Arrow: Left 4">
            <a:extLst>
              <a:ext uri="{FF2B5EF4-FFF2-40B4-BE49-F238E27FC236}">
                <a16:creationId xmlns:a16="http://schemas.microsoft.com/office/drawing/2014/main" id="{29252EA3-E3D6-0405-C40E-D43EBA0370B9}"/>
              </a:ext>
            </a:extLst>
          </p:cNvPr>
          <p:cNvSpPr/>
          <p:nvPr/>
        </p:nvSpPr>
        <p:spPr>
          <a:xfrm rot="16799637">
            <a:off x="1992810" y="3017847"/>
            <a:ext cx="1927498" cy="562366"/>
          </a:xfrm>
          <a:prstGeom prst="leftArrow">
            <a:avLst>
              <a:gd name="adj1" fmla="val 60000"/>
              <a:gd name="adj2" fmla="val 50000"/>
            </a:avLst>
          </a:prstGeom>
        </p:spPr>
        <p:style>
          <a:lnRef idx="0">
            <a:schemeClr val="accent3">
              <a:shade val="90000"/>
              <a:hueOff val="0"/>
              <a:satOff val="0"/>
              <a:lumOff val="0"/>
              <a:alphaOff val="0"/>
            </a:schemeClr>
          </a:lnRef>
          <a:fillRef idx="1">
            <a:schemeClr val="accent3">
              <a:shade val="90000"/>
              <a:hueOff val="0"/>
              <a:satOff val="0"/>
              <a:lumOff val="0"/>
              <a:alphaOff val="0"/>
            </a:schemeClr>
          </a:fillRef>
          <a:effectRef idx="1">
            <a:schemeClr val="accent3">
              <a:shade val="90000"/>
              <a:hueOff val="0"/>
              <a:satOff val="0"/>
              <a:lumOff val="0"/>
              <a:alphaOff val="0"/>
            </a:schemeClr>
          </a:effectRef>
          <a:fontRef idx="minor">
            <a:schemeClr val="lt1"/>
          </a:fontRef>
        </p:style>
        <p:txBody>
          <a:bodyPr/>
          <a:lstStyle/>
          <a:p>
            <a:endParaRPr lang="en-US"/>
          </a:p>
        </p:txBody>
      </p:sp>
      <p:grpSp>
        <p:nvGrpSpPr>
          <p:cNvPr id="6" name="Group 5">
            <a:extLst>
              <a:ext uri="{FF2B5EF4-FFF2-40B4-BE49-F238E27FC236}">
                <a16:creationId xmlns:a16="http://schemas.microsoft.com/office/drawing/2014/main" id="{6FEF3981-6E70-39B6-B3DA-D89ED6251BAA}"/>
              </a:ext>
            </a:extLst>
          </p:cNvPr>
          <p:cNvGrpSpPr/>
          <p:nvPr/>
        </p:nvGrpSpPr>
        <p:grpSpPr>
          <a:xfrm>
            <a:off x="2356070" y="1643363"/>
            <a:ext cx="1874554" cy="786023"/>
            <a:chOff x="1299250" y="998907"/>
            <a:chExt cx="1874554" cy="786023"/>
          </a:xfrm>
        </p:grpSpPr>
        <p:sp>
          <p:nvSpPr>
            <p:cNvPr id="7" name="Rectangle: Rounded Corners 6">
              <a:extLst>
                <a:ext uri="{FF2B5EF4-FFF2-40B4-BE49-F238E27FC236}">
                  <a16:creationId xmlns:a16="http://schemas.microsoft.com/office/drawing/2014/main" id="{5953F091-2452-94C5-8EB3-CE4E4B7A5AF9}"/>
                </a:ext>
              </a:extLst>
            </p:cNvPr>
            <p:cNvSpPr/>
            <p:nvPr/>
          </p:nvSpPr>
          <p:spPr>
            <a:xfrm>
              <a:off x="1299250" y="998907"/>
              <a:ext cx="1874554" cy="786023"/>
            </a:xfrm>
            <a:prstGeom prst="roundRect">
              <a:avLst>
                <a:gd name="adj" fmla="val 10000"/>
              </a:avLst>
            </a:prstGeom>
          </p:spPr>
          <p:style>
            <a:lnRef idx="3">
              <a:schemeClr val="lt1">
                <a:hueOff val="0"/>
                <a:satOff val="0"/>
                <a:lumOff val="0"/>
                <a:alphaOff val="0"/>
              </a:schemeClr>
            </a:lnRef>
            <a:fillRef idx="1">
              <a:schemeClr val="accent3">
                <a:shade val="50000"/>
                <a:hueOff val="0"/>
                <a:satOff val="0"/>
                <a:lumOff val="0"/>
                <a:alphaOff val="0"/>
              </a:schemeClr>
            </a:fillRef>
            <a:effectRef idx="1">
              <a:schemeClr val="accent3">
                <a:shade val="50000"/>
                <a:hueOff val="0"/>
                <a:satOff val="0"/>
                <a:lumOff val="0"/>
                <a:alphaOff val="0"/>
              </a:schemeClr>
            </a:effectRef>
            <a:fontRef idx="minor">
              <a:schemeClr val="lt1"/>
            </a:fontRef>
          </p:style>
          <p:txBody>
            <a:bodyPr/>
            <a:lstStyle/>
            <a:p>
              <a:endParaRPr lang="en-US"/>
            </a:p>
          </p:txBody>
        </p:sp>
        <p:sp>
          <p:nvSpPr>
            <p:cNvPr id="8" name="Rectangle: Rounded Corners 5">
              <a:extLst>
                <a:ext uri="{FF2B5EF4-FFF2-40B4-BE49-F238E27FC236}">
                  <a16:creationId xmlns:a16="http://schemas.microsoft.com/office/drawing/2014/main" id="{C0644D53-E6FA-F681-068B-E7CF685DB54F}"/>
                </a:ext>
              </a:extLst>
            </p:cNvPr>
            <p:cNvSpPr txBox="1"/>
            <p:nvPr/>
          </p:nvSpPr>
          <p:spPr>
            <a:xfrm>
              <a:off x="1322272" y="1021929"/>
              <a:ext cx="1828510" cy="73997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EGLE</a:t>
              </a:r>
            </a:p>
          </p:txBody>
        </p:sp>
      </p:grpSp>
      <p:sp>
        <p:nvSpPr>
          <p:cNvPr id="9" name="Arrow: Left 8">
            <a:extLst>
              <a:ext uri="{FF2B5EF4-FFF2-40B4-BE49-F238E27FC236}">
                <a16:creationId xmlns:a16="http://schemas.microsoft.com/office/drawing/2014/main" id="{FD7EF841-5385-70E8-4D01-5FE981579122}"/>
              </a:ext>
            </a:extLst>
          </p:cNvPr>
          <p:cNvSpPr/>
          <p:nvPr/>
        </p:nvSpPr>
        <p:spPr>
          <a:xfrm rot="17992311">
            <a:off x="3300422" y="3535150"/>
            <a:ext cx="1588481" cy="562366"/>
          </a:xfrm>
          <a:prstGeom prst="leftArrow">
            <a:avLst>
              <a:gd name="adj1" fmla="val 60000"/>
              <a:gd name="adj2" fmla="val 50000"/>
            </a:avLst>
          </a:prstGeom>
        </p:spPr>
        <p:style>
          <a:lnRef idx="0">
            <a:schemeClr val="accent3">
              <a:shade val="90000"/>
              <a:hueOff val="0"/>
              <a:satOff val="0"/>
              <a:lumOff val="0"/>
              <a:alphaOff val="0"/>
            </a:schemeClr>
          </a:lnRef>
          <a:fillRef idx="1">
            <a:schemeClr val="accent3">
              <a:shade val="90000"/>
              <a:hueOff val="0"/>
              <a:satOff val="0"/>
              <a:lumOff val="0"/>
              <a:alphaOff val="0"/>
            </a:schemeClr>
          </a:fillRef>
          <a:effectRef idx="1">
            <a:schemeClr val="accent3">
              <a:shade val="90000"/>
              <a:hueOff val="0"/>
              <a:satOff val="0"/>
              <a:lumOff val="0"/>
              <a:alphaOff val="0"/>
            </a:schemeClr>
          </a:effectRef>
          <a:fontRef idx="minor">
            <a:schemeClr val="lt1"/>
          </a:fontRef>
        </p:style>
        <p:txBody>
          <a:bodyPr/>
          <a:lstStyle/>
          <a:p>
            <a:endParaRPr lang="en-US"/>
          </a:p>
        </p:txBody>
      </p:sp>
      <p:grpSp>
        <p:nvGrpSpPr>
          <p:cNvPr id="10" name="Group 9">
            <a:extLst>
              <a:ext uri="{FF2B5EF4-FFF2-40B4-BE49-F238E27FC236}">
                <a16:creationId xmlns:a16="http://schemas.microsoft.com/office/drawing/2014/main" id="{9E923034-7001-6B24-EA64-839735DB3116}"/>
              </a:ext>
            </a:extLst>
          </p:cNvPr>
          <p:cNvGrpSpPr/>
          <p:nvPr/>
        </p:nvGrpSpPr>
        <p:grpSpPr>
          <a:xfrm>
            <a:off x="3870503" y="2523790"/>
            <a:ext cx="2219974" cy="786023"/>
            <a:chOff x="1299250" y="998907"/>
            <a:chExt cx="1874554" cy="786023"/>
          </a:xfrm>
        </p:grpSpPr>
        <p:sp>
          <p:nvSpPr>
            <p:cNvPr id="11" name="Rectangle: Rounded Corners 10">
              <a:extLst>
                <a:ext uri="{FF2B5EF4-FFF2-40B4-BE49-F238E27FC236}">
                  <a16:creationId xmlns:a16="http://schemas.microsoft.com/office/drawing/2014/main" id="{075C2ECC-09CA-87B4-C523-0D415E2B5250}"/>
                </a:ext>
              </a:extLst>
            </p:cNvPr>
            <p:cNvSpPr/>
            <p:nvPr/>
          </p:nvSpPr>
          <p:spPr>
            <a:xfrm>
              <a:off x="1299250" y="998907"/>
              <a:ext cx="1874554" cy="786023"/>
            </a:xfrm>
            <a:prstGeom prst="roundRect">
              <a:avLst>
                <a:gd name="adj" fmla="val 10000"/>
              </a:avLst>
            </a:prstGeom>
          </p:spPr>
          <p:style>
            <a:lnRef idx="3">
              <a:schemeClr val="lt1">
                <a:hueOff val="0"/>
                <a:satOff val="0"/>
                <a:lumOff val="0"/>
                <a:alphaOff val="0"/>
              </a:schemeClr>
            </a:lnRef>
            <a:fillRef idx="1">
              <a:schemeClr val="accent3">
                <a:shade val="50000"/>
                <a:hueOff val="0"/>
                <a:satOff val="0"/>
                <a:lumOff val="0"/>
                <a:alphaOff val="0"/>
              </a:schemeClr>
            </a:fillRef>
            <a:effectRef idx="1">
              <a:schemeClr val="accent3">
                <a:shade val="50000"/>
                <a:hueOff val="0"/>
                <a:satOff val="0"/>
                <a:lumOff val="0"/>
                <a:alphaOff val="0"/>
              </a:schemeClr>
            </a:effectRef>
            <a:fontRef idx="minor">
              <a:schemeClr val="lt1"/>
            </a:fontRef>
          </p:style>
          <p:txBody>
            <a:bodyPr/>
            <a:lstStyle/>
            <a:p>
              <a:endParaRPr lang="en-US"/>
            </a:p>
          </p:txBody>
        </p:sp>
        <p:sp>
          <p:nvSpPr>
            <p:cNvPr id="12" name="Rectangle: Rounded Corners 5">
              <a:extLst>
                <a:ext uri="{FF2B5EF4-FFF2-40B4-BE49-F238E27FC236}">
                  <a16:creationId xmlns:a16="http://schemas.microsoft.com/office/drawing/2014/main" id="{1F74FACE-773A-F6E7-2662-CCF2CFE1FF60}"/>
                </a:ext>
              </a:extLst>
            </p:cNvPr>
            <p:cNvSpPr txBox="1"/>
            <p:nvPr/>
          </p:nvSpPr>
          <p:spPr>
            <a:xfrm>
              <a:off x="1299250" y="1030060"/>
              <a:ext cx="1828510" cy="73997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Developer</a:t>
              </a:r>
            </a:p>
          </p:txBody>
        </p:sp>
      </p:grpSp>
    </p:spTree>
    <p:extLst>
      <p:ext uri="{BB962C8B-B14F-4D97-AF65-F5344CB8AC3E}">
        <p14:creationId xmlns:p14="http://schemas.microsoft.com/office/powerpoint/2010/main" val="3178491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7">
            <a:extLst>
              <a:ext uri="{FF2B5EF4-FFF2-40B4-BE49-F238E27FC236}">
                <a16:creationId xmlns:a16="http://schemas.microsoft.com/office/drawing/2014/main" id="{3252216E-BAFE-9AA6-CD9C-60CC311AEF3A}"/>
              </a:ext>
            </a:extLst>
          </p:cNvPr>
          <p:cNvPicPr>
            <a:picLocks noChangeAspect="1"/>
          </p:cNvPicPr>
          <p:nvPr/>
        </p:nvPicPr>
        <p:blipFill rotWithShape="1">
          <a:blip r:embed="rId3" cstate="screen">
            <a:alphaModFix amt="35000"/>
            <a:extLst>
              <a:ext uri="{28A0092B-C50C-407E-A947-70E740481C1C}">
                <a14:useLocalDpi xmlns:a14="http://schemas.microsoft.com/office/drawing/2010/main"/>
              </a:ext>
            </a:extLst>
          </a:blip>
          <a:srcRect/>
          <a:stretch/>
        </p:blipFill>
        <p:spPr>
          <a:xfrm>
            <a:off x="0" y="1569608"/>
            <a:ext cx="9135979" cy="5257800"/>
          </a:xfrm>
          <a:prstGeom prst="rect">
            <a:avLst/>
          </a:prstGeom>
        </p:spPr>
      </p:pic>
      <p:sp>
        <p:nvSpPr>
          <p:cNvPr id="2" name="Title 1"/>
          <p:cNvSpPr>
            <a:spLocks noGrp="1"/>
          </p:cNvSpPr>
          <p:nvPr>
            <p:ph type="title"/>
          </p:nvPr>
        </p:nvSpPr>
        <p:spPr>
          <a:xfrm>
            <a:off x="104172" y="387474"/>
            <a:ext cx="6602062" cy="1062546"/>
          </a:xfrm>
        </p:spPr>
        <p:txBody>
          <a:bodyPr>
            <a:noAutofit/>
          </a:bodyPr>
          <a:lstStyle/>
          <a:p>
            <a:pPr>
              <a:lnSpc>
                <a:spcPts val="3400"/>
              </a:lnSpc>
            </a:pPr>
            <a:r>
              <a:rPr lang="en-US" dirty="0"/>
              <a:t> Egle Brownfield incentives</a:t>
            </a:r>
          </a:p>
        </p:txBody>
      </p:sp>
      <p:graphicFrame>
        <p:nvGraphicFramePr>
          <p:cNvPr id="9" name="Diagram 8">
            <a:extLst>
              <a:ext uri="{FF2B5EF4-FFF2-40B4-BE49-F238E27FC236}">
                <a16:creationId xmlns:a16="http://schemas.microsoft.com/office/drawing/2014/main" id="{B69D06BC-206D-080F-29F5-39333C89DBD2}"/>
              </a:ext>
            </a:extLst>
          </p:cNvPr>
          <p:cNvGraphicFramePr/>
          <p:nvPr>
            <p:extLst>
              <p:ext uri="{D42A27DB-BD31-4B8C-83A1-F6EECF244321}">
                <p14:modId xmlns:p14="http://schemas.microsoft.com/office/powerpoint/2010/main" val="2566129023"/>
              </p:ext>
            </p:extLst>
          </p:nvPr>
        </p:nvGraphicFramePr>
        <p:xfrm>
          <a:off x="1258595" y="2232500"/>
          <a:ext cx="6618788" cy="39320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TextBox 10">
            <a:extLst>
              <a:ext uri="{FF2B5EF4-FFF2-40B4-BE49-F238E27FC236}">
                <a16:creationId xmlns:a16="http://schemas.microsoft.com/office/drawing/2014/main" id="{97FC6337-7DD7-62E5-0BBD-468F59F2CE9F}"/>
              </a:ext>
            </a:extLst>
          </p:cNvPr>
          <p:cNvSpPr txBox="1"/>
          <p:nvPr/>
        </p:nvSpPr>
        <p:spPr>
          <a:xfrm>
            <a:off x="11582400" y="592688"/>
            <a:ext cx="1591032" cy="430887"/>
          </a:xfrm>
          <a:prstGeom prst="rect">
            <a:avLst/>
          </a:prstGeom>
          <a:noFill/>
        </p:spPr>
        <p:txBody>
          <a:bodyPr wrap="square" rtlCol="0">
            <a:spAutoFit/>
          </a:bodyPr>
          <a:lstStyle/>
          <a:p>
            <a:r>
              <a:rPr lang="en-US" sz="1100" dirty="0"/>
              <a:t>Photo source: ReviseSociology.com</a:t>
            </a:r>
          </a:p>
        </p:txBody>
      </p:sp>
    </p:spTree>
    <p:extLst>
      <p:ext uri="{BB962C8B-B14F-4D97-AF65-F5344CB8AC3E}">
        <p14:creationId xmlns:p14="http://schemas.microsoft.com/office/powerpoint/2010/main" val="5132219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172" y="387474"/>
            <a:ext cx="6602062" cy="1062546"/>
          </a:xfrm>
        </p:spPr>
        <p:txBody>
          <a:bodyPr>
            <a:noAutofit/>
          </a:bodyPr>
          <a:lstStyle/>
          <a:p>
            <a:pPr>
              <a:lnSpc>
                <a:spcPts val="3400"/>
              </a:lnSpc>
            </a:pPr>
            <a:r>
              <a:rPr lang="en-US" dirty="0"/>
              <a:t>Brownfield Assessments</a:t>
            </a:r>
          </a:p>
        </p:txBody>
      </p:sp>
      <p:graphicFrame>
        <p:nvGraphicFramePr>
          <p:cNvPr id="3" name="Diagram 2">
            <a:extLst>
              <a:ext uri="{FF2B5EF4-FFF2-40B4-BE49-F238E27FC236}">
                <a16:creationId xmlns:a16="http://schemas.microsoft.com/office/drawing/2014/main" id="{F4CC0868-2D56-B06B-0E0D-0D39C75ADDB3}"/>
              </a:ext>
            </a:extLst>
          </p:cNvPr>
          <p:cNvGraphicFramePr/>
          <p:nvPr>
            <p:extLst>
              <p:ext uri="{D42A27DB-BD31-4B8C-83A1-F6EECF244321}">
                <p14:modId xmlns:p14="http://schemas.microsoft.com/office/powerpoint/2010/main" val="3897457772"/>
              </p:ext>
            </p:extLst>
          </p:nvPr>
        </p:nvGraphicFramePr>
        <p:xfrm>
          <a:off x="248822" y="2344445"/>
          <a:ext cx="4323178" cy="39127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TextBox 16">
            <a:extLst>
              <a:ext uri="{FF2B5EF4-FFF2-40B4-BE49-F238E27FC236}">
                <a16:creationId xmlns:a16="http://schemas.microsoft.com/office/drawing/2014/main" id="{C850D325-C341-A7FA-3DC2-27D59ABB822A}"/>
              </a:ext>
            </a:extLst>
          </p:cNvPr>
          <p:cNvSpPr txBox="1"/>
          <p:nvPr/>
        </p:nvSpPr>
        <p:spPr>
          <a:xfrm>
            <a:off x="5612091" y="5555875"/>
            <a:ext cx="2627888" cy="338554"/>
          </a:xfrm>
          <a:prstGeom prst="rect">
            <a:avLst/>
          </a:prstGeom>
          <a:noFill/>
        </p:spPr>
        <p:txBody>
          <a:bodyPr wrap="square" rtlCol="0">
            <a:spAutoFit/>
          </a:bodyPr>
          <a:lstStyle/>
          <a:p>
            <a:pPr algn="ctr"/>
            <a:r>
              <a:rPr lang="en-US" sz="1600" i="1" dirty="0"/>
              <a:t>Cornwell Project Traverse City</a:t>
            </a:r>
          </a:p>
        </p:txBody>
      </p:sp>
      <p:pic>
        <p:nvPicPr>
          <p:cNvPr id="18" name="Picture 17" descr="Photo of a track-mounted direct-push drill rig at a jobsite. ">
            <a:extLst>
              <a:ext uri="{FF2B5EF4-FFF2-40B4-BE49-F238E27FC236}">
                <a16:creationId xmlns:a16="http://schemas.microsoft.com/office/drawing/2014/main" id="{19B9D7C9-E663-8F37-7D61-433D8F1ECC61}"/>
              </a:ext>
            </a:extLst>
          </p:cNvPr>
          <p:cNvPicPr>
            <a:picLocks noChangeAspect="1"/>
          </p:cNvPicPr>
          <p:nvPr/>
        </p:nvPicPr>
        <p:blipFill>
          <a:blip r:embed="rId8"/>
          <a:stretch>
            <a:fillRect/>
          </a:stretch>
        </p:blipFill>
        <p:spPr>
          <a:xfrm>
            <a:off x="4867483" y="2506461"/>
            <a:ext cx="4117104" cy="2820138"/>
          </a:xfrm>
          <a:prstGeom prst="rect">
            <a:avLst/>
          </a:prstGeom>
          <a:ln>
            <a:solidFill>
              <a:schemeClr val="tx1"/>
            </a:solidFill>
          </a:ln>
        </p:spPr>
      </p:pic>
      <p:sp>
        <p:nvSpPr>
          <p:cNvPr id="19" name="TextBox 18">
            <a:extLst>
              <a:ext uri="{FF2B5EF4-FFF2-40B4-BE49-F238E27FC236}">
                <a16:creationId xmlns:a16="http://schemas.microsoft.com/office/drawing/2014/main" id="{27FA3440-19B5-651E-7D32-2911887DE40A}"/>
              </a:ext>
            </a:extLst>
          </p:cNvPr>
          <p:cNvSpPr txBox="1"/>
          <p:nvPr/>
        </p:nvSpPr>
        <p:spPr>
          <a:xfrm>
            <a:off x="-228600" y="1636559"/>
            <a:ext cx="3074457" cy="707886"/>
          </a:xfrm>
          <a:prstGeom prst="rect">
            <a:avLst/>
          </a:prstGeom>
          <a:noFill/>
        </p:spPr>
        <p:txBody>
          <a:bodyPr wrap="square">
            <a:spAutoFit/>
          </a:bodyPr>
          <a:lstStyle/>
          <a:p>
            <a:pPr algn="ctr"/>
            <a:r>
              <a:rPr lang="en-US" sz="4000" b="1" dirty="0">
                <a:solidFill>
                  <a:schemeClr val="accent3">
                    <a:lumMod val="50000"/>
                  </a:schemeClr>
                </a:solidFill>
              </a:rPr>
              <a:t>PURPOSE</a:t>
            </a:r>
          </a:p>
        </p:txBody>
      </p:sp>
    </p:spTree>
    <p:extLst>
      <p:ext uri="{BB962C8B-B14F-4D97-AF65-F5344CB8AC3E}">
        <p14:creationId xmlns:p14="http://schemas.microsoft.com/office/powerpoint/2010/main" val="6911699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90C39F6F6254344BA5E642245295B26" ma:contentTypeVersion="11" ma:contentTypeDescription="Create a new document." ma:contentTypeScope="" ma:versionID="aebc21db31ffc62e2444389faaac6cf5">
  <xsd:schema xmlns:xsd="http://www.w3.org/2001/XMLSchema" xmlns:xs="http://www.w3.org/2001/XMLSchema" xmlns:p="http://schemas.microsoft.com/office/2006/metadata/properties" xmlns:ns2="12645994-4db5-4f92-ba0a-c6cc2b327ad6" xmlns:ns3="6330ee0d-0cc2-4092-8e60-7076ef0140d2" targetNamespace="http://schemas.microsoft.com/office/2006/metadata/properties" ma:root="true" ma:fieldsID="a8bf71814da27b52be578d24c121b96e" ns2:_="" ns3:_="">
    <xsd:import namespace="12645994-4db5-4f92-ba0a-c6cc2b327ad6"/>
    <xsd:import namespace="6330ee0d-0cc2-4092-8e60-7076ef0140d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645994-4db5-4f92-ba0a-c6cc2b327ad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330ee0d-0cc2-4092-8e60-7076ef0140d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D8C1687-37B6-4207-A0D5-8FFA240D371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2645994-4db5-4f92-ba0a-c6cc2b327ad6"/>
    <ds:schemaRef ds:uri="6330ee0d-0cc2-4092-8e60-7076ef0140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214D2F7-73CE-4F53-B21B-A0D54A823D2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26324</TotalTime>
  <Words>1434</Words>
  <Application>Microsoft Office PowerPoint</Application>
  <PresentationFormat>On-screen Show (4:3)</PresentationFormat>
  <Paragraphs>229</Paragraphs>
  <Slides>26</Slides>
  <Notes>24</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26</vt:i4>
      </vt:variant>
    </vt:vector>
  </HeadingPairs>
  <TitlesOfParts>
    <vt:vector size="39" baseType="lpstr">
      <vt:lpstr>Arial</vt:lpstr>
      <vt:lpstr>Arial Black</vt:lpstr>
      <vt:lpstr>Arial Narrow</vt:lpstr>
      <vt:lpstr>Calibri</vt:lpstr>
      <vt:lpstr>Century Gothic</vt:lpstr>
      <vt:lpstr>HelveticaNeueLT Std Cn</vt:lpstr>
      <vt:lpstr>HelveticaNeueLT Std Hvy Cn</vt:lpstr>
      <vt:lpstr>Lato Heavy</vt:lpstr>
      <vt:lpstr>Lato Regular</vt:lpstr>
      <vt:lpstr>Symbol</vt:lpstr>
      <vt:lpstr>Times New Roman</vt:lpstr>
      <vt:lpstr>Wingdings</vt:lpstr>
      <vt:lpstr>Office Theme</vt:lpstr>
      <vt:lpstr>BROWNFIELD site assesments Grant &amp; Loan Basics</vt:lpstr>
      <vt:lpstr>Getting to know your Coordinator </vt:lpstr>
      <vt:lpstr>brownfield coordinator’s Role </vt:lpstr>
      <vt:lpstr>What IS AN EGLE BROWNFIELD?</vt:lpstr>
      <vt:lpstr>Purpose of Brownfield program</vt:lpstr>
      <vt:lpstr>Typical Brownfield Project Team</vt:lpstr>
      <vt:lpstr>We share a common goal</vt:lpstr>
      <vt:lpstr> Egle Brownfield incentives</vt:lpstr>
      <vt:lpstr>Brownfield Assessments</vt:lpstr>
      <vt:lpstr>Brownfield Assessments</vt:lpstr>
      <vt:lpstr>What is a BEA?</vt:lpstr>
      <vt:lpstr>What is Due Care?</vt:lpstr>
      <vt:lpstr>Brownfield grants &amp; loans</vt:lpstr>
      <vt:lpstr>Brownfield grants &amp; loans</vt:lpstr>
      <vt:lpstr>Brownfield Tax Increment Financing  (TIF)</vt:lpstr>
      <vt:lpstr>Brownfield Tax Increment Financing  (TIF)</vt:lpstr>
      <vt:lpstr>brownfield SUCCESS Peerless Flats- Grand Haven</vt:lpstr>
      <vt:lpstr>brownfield SUCCESS Peerless Flats – Grand Haven</vt:lpstr>
      <vt:lpstr>brownfield in progress Main Street park, chelsea</vt:lpstr>
      <vt:lpstr>brownfield in progress Main Street park, chelsea</vt:lpstr>
      <vt:lpstr>brownfield in progress The Greenwood - jackson</vt:lpstr>
      <vt:lpstr>brownfield in progress the greenwood Jackson</vt:lpstr>
      <vt:lpstr>brownfield in progress the greenwood Jackson</vt:lpstr>
      <vt:lpstr>Future Brownfield funding? Commercial Development</vt:lpstr>
      <vt:lpstr>Key Take Aways</vt:lpstr>
      <vt:lpstr>Questions?</vt:lpstr>
    </vt:vector>
  </TitlesOfParts>
  <Company>Pace &amp; Partners,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intern</dc:creator>
  <cp:lastModifiedBy>Sara Owen</cp:lastModifiedBy>
  <cp:revision>1198</cp:revision>
  <cp:lastPrinted>2021-05-11T12:00:33Z</cp:lastPrinted>
  <dcterms:created xsi:type="dcterms:W3CDTF">2018-01-30T03:03:03Z</dcterms:created>
  <dcterms:modified xsi:type="dcterms:W3CDTF">2025-06-17T17:19:33Z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a2fed65-62e7-46ea-af74-187e0c17143a_Enabled">
    <vt:lpwstr>true</vt:lpwstr>
  </property>
  <property fmtid="{D5CDD505-2E9C-101B-9397-08002B2CF9AE}" pid="3" name="MSIP_Label_3a2fed65-62e7-46ea-af74-187e0c17143a_SetDate">
    <vt:lpwstr>2022-10-03T17:11:23Z</vt:lpwstr>
  </property>
  <property fmtid="{D5CDD505-2E9C-101B-9397-08002B2CF9AE}" pid="4" name="MSIP_Label_3a2fed65-62e7-46ea-af74-187e0c17143a_Method">
    <vt:lpwstr>Privileged</vt:lpwstr>
  </property>
  <property fmtid="{D5CDD505-2E9C-101B-9397-08002B2CF9AE}" pid="5" name="MSIP_Label_3a2fed65-62e7-46ea-af74-187e0c17143a_Name">
    <vt:lpwstr>3a2fed65-62e7-46ea-af74-187e0c17143a</vt:lpwstr>
  </property>
  <property fmtid="{D5CDD505-2E9C-101B-9397-08002B2CF9AE}" pid="6" name="MSIP_Label_3a2fed65-62e7-46ea-af74-187e0c17143a_SiteId">
    <vt:lpwstr>d5fb7087-3777-42ad-966a-892ef47225d1</vt:lpwstr>
  </property>
  <property fmtid="{D5CDD505-2E9C-101B-9397-08002B2CF9AE}" pid="7" name="MSIP_Label_3a2fed65-62e7-46ea-af74-187e0c17143a_ActionId">
    <vt:lpwstr>b42589f0-15b3-4ab6-b488-0e89aa5b456b</vt:lpwstr>
  </property>
  <property fmtid="{D5CDD505-2E9C-101B-9397-08002B2CF9AE}" pid="8" name="MSIP_Label_3a2fed65-62e7-46ea-af74-187e0c17143a_ContentBits">
    <vt:lpwstr>0</vt:lpwstr>
  </property>
</Properties>
</file>